
<file path=[Content_Types].xml><?xml version="1.0" encoding="utf-8"?>
<Types xmlns="http://schemas.openxmlformats.org/package/2006/content-types"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quickStyle17.xml" ContentType="application/vnd.openxmlformats-officedocument.drawingml.diagramStyl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layout13.xml" ContentType="application/vnd.openxmlformats-officedocument.drawingml.diagramLayout+xml"/>
  <Override PartName="/ppt/diagrams/colors18.xml" ContentType="application/vnd.openxmlformats-officedocument.drawingml.diagramColors+xml"/>
  <Override PartName="/ppt/diagrams/quickStyle20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diagrams/data16.xml" ContentType="application/vnd.openxmlformats-officedocument.drawingml.diagramData+xml"/>
  <Override PartName="/ppt/diagrams/layout20.xml" ContentType="application/vnd.openxmlformats-officedocument.drawingml.diagram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ppt/diagrams/quickStyle16.xml" ContentType="application/vnd.openxmlformats-officedocument.drawingml.diagramStyle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diagrams/data19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256" r:id="rId2"/>
    <p:sldId id="275" r:id="rId3"/>
    <p:sldId id="257" r:id="rId4"/>
    <p:sldId id="260" r:id="rId5"/>
    <p:sldId id="261" r:id="rId6"/>
    <p:sldId id="262" r:id="rId7"/>
    <p:sldId id="265" r:id="rId8"/>
    <p:sldId id="263" r:id="rId9"/>
    <p:sldId id="267" r:id="rId10"/>
    <p:sldId id="273" r:id="rId11"/>
    <p:sldId id="278" r:id="rId12"/>
    <p:sldId id="272" r:id="rId13"/>
    <p:sldId id="279" r:id="rId14"/>
    <p:sldId id="280" r:id="rId15"/>
    <p:sldId id="281" r:id="rId16"/>
    <p:sldId id="282" r:id="rId17"/>
    <p:sldId id="266" r:id="rId18"/>
    <p:sldId id="268" r:id="rId19"/>
    <p:sldId id="289" r:id="rId20"/>
    <p:sldId id="291" r:id="rId21"/>
    <p:sldId id="290" r:id="rId22"/>
    <p:sldId id="287" r:id="rId23"/>
    <p:sldId id="292" r:id="rId24"/>
    <p:sldId id="293" r:id="rId25"/>
    <p:sldId id="295" r:id="rId26"/>
    <p:sldId id="29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3BE90-CB47-4B42-AE8A-B162611B2A9D}" type="doc">
      <dgm:prSet loTypeId="urn:microsoft.com/office/officeart/2005/8/layout/radial1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508ACB-B2F9-4548-9868-C418D01D9611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id-ID" sz="2000" b="1" dirty="0" smtClean="0"/>
            <a:t>DESA</a:t>
          </a:r>
          <a:endParaRPr lang="en-US" sz="2000" b="1" dirty="0"/>
        </a:p>
      </dgm:t>
    </dgm:pt>
    <dgm:pt modelId="{FE46EC82-E25D-45DC-B3AB-888832E6AFFF}" type="parTrans" cxnId="{F848210C-9DF9-4212-A269-2C3C494BF1D5}">
      <dgm:prSet/>
      <dgm:spPr/>
      <dgm:t>
        <a:bodyPr/>
        <a:lstStyle/>
        <a:p>
          <a:endParaRPr lang="en-US" sz="4400"/>
        </a:p>
      </dgm:t>
    </dgm:pt>
    <dgm:pt modelId="{5A03BCB6-F98D-4ECC-9B98-1D39BEEC554C}" type="sibTrans" cxnId="{F848210C-9DF9-4212-A269-2C3C494BF1D5}">
      <dgm:prSet/>
      <dgm:spPr/>
      <dgm:t>
        <a:bodyPr/>
        <a:lstStyle/>
        <a:p>
          <a:endParaRPr lang="en-US" sz="4400"/>
        </a:p>
      </dgm:t>
    </dgm:pt>
    <dgm:pt modelId="{6E719D93-1ED1-45C1-84FC-F2F69F999C4E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id-ID" sz="1800" dirty="0" smtClean="0"/>
            <a:t>KAMPUS</a:t>
          </a:r>
          <a:endParaRPr lang="en-US" sz="1800" dirty="0"/>
        </a:p>
      </dgm:t>
    </dgm:pt>
    <dgm:pt modelId="{01715F0D-05B2-41F2-8DC9-1CF57246BFD6}" type="parTrans" cxnId="{B10FF374-A7E6-44DF-A04F-6849ACFFA5E9}">
      <dgm:prSet custT="1"/>
      <dgm:spPr/>
      <dgm:t>
        <a:bodyPr/>
        <a:lstStyle/>
        <a:p>
          <a:endParaRPr lang="en-US" sz="4400"/>
        </a:p>
      </dgm:t>
    </dgm:pt>
    <dgm:pt modelId="{375B5798-4A6C-4A20-94BC-BA2DD670FF36}" type="sibTrans" cxnId="{B10FF374-A7E6-44DF-A04F-6849ACFFA5E9}">
      <dgm:prSet/>
      <dgm:spPr/>
      <dgm:t>
        <a:bodyPr/>
        <a:lstStyle/>
        <a:p>
          <a:endParaRPr lang="en-US" sz="4400"/>
        </a:p>
      </dgm:t>
    </dgm:pt>
    <dgm:pt modelId="{B6D5A361-9BB9-4C98-BA27-18B4401B393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d-ID" sz="1800" dirty="0" smtClean="0"/>
            <a:t>LSM</a:t>
          </a:r>
          <a:endParaRPr lang="en-US" sz="1800" dirty="0"/>
        </a:p>
      </dgm:t>
    </dgm:pt>
    <dgm:pt modelId="{CB1415D8-8D3A-4AD8-9663-F75521F76352}" type="parTrans" cxnId="{C896AFAD-33E7-4E10-AF6F-A9799D2B6862}">
      <dgm:prSet custT="1"/>
      <dgm:spPr/>
      <dgm:t>
        <a:bodyPr/>
        <a:lstStyle/>
        <a:p>
          <a:endParaRPr lang="en-US" sz="4400"/>
        </a:p>
      </dgm:t>
    </dgm:pt>
    <dgm:pt modelId="{689585FE-74A3-43E3-BC55-FEF0F609842F}" type="sibTrans" cxnId="{C896AFAD-33E7-4E10-AF6F-A9799D2B6862}">
      <dgm:prSet/>
      <dgm:spPr/>
      <dgm:t>
        <a:bodyPr/>
        <a:lstStyle/>
        <a:p>
          <a:endParaRPr lang="en-US" sz="4400"/>
        </a:p>
      </dgm:t>
    </dgm:pt>
    <dgm:pt modelId="{A075F1D9-766B-4A7C-8871-33F22F3CC64B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d-ID" sz="1800" dirty="0" smtClean="0"/>
            <a:t>TPPI</a:t>
          </a:r>
          <a:endParaRPr lang="en-US" sz="1800" dirty="0"/>
        </a:p>
      </dgm:t>
    </dgm:pt>
    <dgm:pt modelId="{BC394041-A60F-47B8-BF3C-6825C5A01913}" type="parTrans" cxnId="{E3161953-7A70-47DC-8EDD-54DCC7C34901}">
      <dgm:prSet custT="1"/>
      <dgm:spPr/>
      <dgm:t>
        <a:bodyPr/>
        <a:lstStyle/>
        <a:p>
          <a:endParaRPr lang="en-US" sz="4400"/>
        </a:p>
      </dgm:t>
    </dgm:pt>
    <dgm:pt modelId="{12501AE3-881C-4CBB-B421-FF0F21AC0079}" type="sibTrans" cxnId="{E3161953-7A70-47DC-8EDD-54DCC7C34901}">
      <dgm:prSet/>
      <dgm:spPr/>
      <dgm:t>
        <a:bodyPr/>
        <a:lstStyle/>
        <a:p>
          <a:endParaRPr lang="en-US" sz="4400"/>
        </a:p>
      </dgm:t>
    </dgm:pt>
    <dgm:pt modelId="{C1813D30-6F03-46BE-90DD-832C1AC26E08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d-ID" sz="1800" dirty="0" smtClean="0"/>
            <a:t>PEMDA </a:t>
          </a:r>
          <a:endParaRPr lang="en-US" sz="1800" dirty="0"/>
        </a:p>
      </dgm:t>
    </dgm:pt>
    <dgm:pt modelId="{991A70E9-D03F-4EA9-B7C3-24332A8F1A1F}" type="parTrans" cxnId="{5634908B-D0D2-4E16-905F-E4CC39CEC41A}">
      <dgm:prSet custT="1"/>
      <dgm:spPr/>
      <dgm:t>
        <a:bodyPr/>
        <a:lstStyle/>
        <a:p>
          <a:endParaRPr lang="en-US" sz="4400"/>
        </a:p>
      </dgm:t>
    </dgm:pt>
    <dgm:pt modelId="{D3A8C92B-82CE-46B2-97D1-6D903E347B97}" type="sibTrans" cxnId="{5634908B-D0D2-4E16-905F-E4CC39CEC41A}">
      <dgm:prSet/>
      <dgm:spPr/>
      <dgm:t>
        <a:bodyPr/>
        <a:lstStyle/>
        <a:p>
          <a:endParaRPr lang="en-US" sz="4400"/>
        </a:p>
      </dgm:t>
    </dgm:pt>
    <dgm:pt modelId="{0F65A109-8397-44E2-9109-544754146A71}">
      <dgm:prSet phldrT="[Text]"/>
      <dgm:spPr/>
      <dgm:t>
        <a:bodyPr/>
        <a:lstStyle/>
        <a:p>
          <a:endParaRPr lang="en-US" sz="4400" dirty="0"/>
        </a:p>
      </dgm:t>
    </dgm:pt>
    <dgm:pt modelId="{94B5B991-9AE8-4378-9A07-06393A151270}" type="parTrans" cxnId="{445DFD70-DCA9-4CAD-8B06-05DBCD11F515}">
      <dgm:prSet/>
      <dgm:spPr/>
      <dgm:t>
        <a:bodyPr/>
        <a:lstStyle/>
        <a:p>
          <a:endParaRPr lang="en-US" sz="4400"/>
        </a:p>
      </dgm:t>
    </dgm:pt>
    <dgm:pt modelId="{8F322114-D175-45AE-88B4-6558BDEEFA3A}" type="sibTrans" cxnId="{445DFD70-DCA9-4CAD-8B06-05DBCD11F515}">
      <dgm:prSet/>
      <dgm:spPr/>
      <dgm:t>
        <a:bodyPr/>
        <a:lstStyle/>
        <a:p>
          <a:endParaRPr lang="en-US" sz="4400"/>
        </a:p>
      </dgm:t>
    </dgm:pt>
    <dgm:pt modelId="{7028B9E4-BC2B-4651-A6B1-7ABC9EB71299}">
      <dgm:prSet phldrT="[Text]"/>
      <dgm:spPr/>
      <dgm:t>
        <a:bodyPr/>
        <a:lstStyle/>
        <a:p>
          <a:endParaRPr lang="en-US" sz="4400" dirty="0"/>
        </a:p>
      </dgm:t>
    </dgm:pt>
    <dgm:pt modelId="{997B7D0D-EA00-46F0-B4C7-9ABF26BC3545}" type="parTrans" cxnId="{D995AD20-34AF-4C99-B482-1DE6539497E5}">
      <dgm:prSet/>
      <dgm:spPr/>
      <dgm:t>
        <a:bodyPr/>
        <a:lstStyle/>
        <a:p>
          <a:endParaRPr lang="en-US" sz="4400"/>
        </a:p>
      </dgm:t>
    </dgm:pt>
    <dgm:pt modelId="{1DBEAF5B-F413-49B3-A93F-109519395B30}" type="sibTrans" cxnId="{D995AD20-34AF-4C99-B482-1DE6539497E5}">
      <dgm:prSet/>
      <dgm:spPr/>
      <dgm:t>
        <a:bodyPr/>
        <a:lstStyle/>
        <a:p>
          <a:endParaRPr lang="en-US" sz="4400"/>
        </a:p>
      </dgm:t>
    </dgm:pt>
    <dgm:pt modelId="{A008969F-EF46-4240-9C73-88D053A930D4}">
      <dgm:prSet phldrT="[Text]"/>
      <dgm:spPr/>
      <dgm:t>
        <a:bodyPr/>
        <a:lstStyle/>
        <a:p>
          <a:endParaRPr lang="en-US" sz="4400" dirty="0"/>
        </a:p>
      </dgm:t>
    </dgm:pt>
    <dgm:pt modelId="{0000634B-DFFF-4A65-B78D-81BCF76C2CDB}" type="parTrans" cxnId="{219859B8-FDDA-420F-992A-FD415542865E}">
      <dgm:prSet/>
      <dgm:spPr/>
      <dgm:t>
        <a:bodyPr/>
        <a:lstStyle/>
        <a:p>
          <a:endParaRPr lang="en-US" sz="4400"/>
        </a:p>
      </dgm:t>
    </dgm:pt>
    <dgm:pt modelId="{878E3F7C-5247-4945-AFB9-B8AFCAB80E5E}" type="sibTrans" cxnId="{219859B8-FDDA-420F-992A-FD415542865E}">
      <dgm:prSet/>
      <dgm:spPr/>
      <dgm:t>
        <a:bodyPr/>
        <a:lstStyle/>
        <a:p>
          <a:endParaRPr lang="en-US" sz="4400"/>
        </a:p>
      </dgm:t>
    </dgm:pt>
    <dgm:pt modelId="{62B31974-3462-45F4-A854-108FB990558D}">
      <dgm:prSet phldrT="[Tex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id-ID" sz="1800" dirty="0" smtClean="0"/>
            <a:t>KPMD  </a:t>
          </a:r>
          <a:endParaRPr lang="en-US" sz="1800" dirty="0"/>
        </a:p>
      </dgm:t>
    </dgm:pt>
    <dgm:pt modelId="{EF3EA000-293D-4BEE-A64C-221EB47BFC9F}" type="parTrans" cxnId="{D23769FE-4BF1-4F25-A923-783CB75CF071}">
      <dgm:prSet custT="1"/>
      <dgm:spPr/>
      <dgm:t>
        <a:bodyPr/>
        <a:lstStyle/>
        <a:p>
          <a:endParaRPr lang="en-US" sz="4400"/>
        </a:p>
      </dgm:t>
    </dgm:pt>
    <dgm:pt modelId="{9BE7BE85-9B78-44BE-987E-D9CC96DB1CB1}" type="sibTrans" cxnId="{D23769FE-4BF1-4F25-A923-783CB75CF071}">
      <dgm:prSet/>
      <dgm:spPr/>
      <dgm:t>
        <a:bodyPr/>
        <a:lstStyle/>
        <a:p>
          <a:endParaRPr lang="en-US" sz="4400"/>
        </a:p>
      </dgm:t>
    </dgm:pt>
    <dgm:pt modelId="{7FE32614-B5F7-4FB2-8B69-C4352166CEEC}">
      <dgm:prSet/>
      <dgm:spPr/>
      <dgm:t>
        <a:bodyPr/>
        <a:lstStyle/>
        <a:p>
          <a:endParaRPr lang="en-US" sz="4400" dirty="0"/>
        </a:p>
      </dgm:t>
    </dgm:pt>
    <dgm:pt modelId="{638A595C-1FD3-4468-A077-618D55063669}" type="parTrans" cxnId="{7F3D85E2-F016-4DCD-953B-ACD7BE799328}">
      <dgm:prSet/>
      <dgm:spPr/>
      <dgm:t>
        <a:bodyPr/>
        <a:lstStyle/>
        <a:p>
          <a:endParaRPr lang="en-US" sz="4400"/>
        </a:p>
      </dgm:t>
    </dgm:pt>
    <dgm:pt modelId="{E8A5EF22-89BB-41F3-AFD5-5BD5667AEBFF}" type="sibTrans" cxnId="{7F3D85E2-F016-4DCD-953B-ACD7BE799328}">
      <dgm:prSet/>
      <dgm:spPr/>
      <dgm:t>
        <a:bodyPr/>
        <a:lstStyle/>
        <a:p>
          <a:endParaRPr lang="en-US" sz="4400"/>
        </a:p>
      </dgm:t>
    </dgm:pt>
    <dgm:pt modelId="{8209342A-042E-4DB5-8515-5B507A7E72BE}">
      <dgm:prSet/>
      <dgm:spPr/>
      <dgm:t>
        <a:bodyPr/>
        <a:lstStyle/>
        <a:p>
          <a:endParaRPr lang="en-US" sz="4400" dirty="0"/>
        </a:p>
      </dgm:t>
    </dgm:pt>
    <dgm:pt modelId="{BD32EA79-921F-4C71-BF1A-906C63C2CA7A}" type="parTrans" cxnId="{9A8C7B18-D631-4574-8BC0-9A75BF15B9EC}">
      <dgm:prSet/>
      <dgm:spPr/>
      <dgm:t>
        <a:bodyPr/>
        <a:lstStyle/>
        <a:p>
          <a:endParaRPr lang="en-US" sz="4400"/>
        </a:p>
      </dgm:t>
    </dgm:pt>
    <dgm:pt modelId="{3606B153-EF03-42D1-85ED-0F5ACDC8A861}" type="sibTrans" cxnId="{9A8C7B18-D631-4574-8BC0-9A75BF15B9EC}">
      <dgm:prSet/>
      <dgm:spPr/>
      <dgm:t>
        <a:bodyPr/>
        <a:lstStyle/>
        <a:p>
          <a:endParaRPr lang="en-US" sz="4400"/>
        </a:p>
      </dgm:t>
    </dgm:pt>
    <dgm:pt modelId="{18D54C44-9670-4BE3-BDFB-9DAC8931DC08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id-ID" sz="1800" dirty="0" smtClean="0"/>
            <a:t>MEDIA</a:t>
          </a:r>
          <a:endParaRPr lang="en-US" sz="1800" dirty="0"/>
        </a:p>
      </dgm:t>
    </dgm:pt>
    <dgm:pt modelId="{7D005610-B89E-4FA4-885C-17B9D14AE979}" type="parTrans" cxnId="{D845487A-4107-42B4-8227-9FD02AFDE2BB}">
      <dgm:prSet custT="1"/>
      <dgm:spPr/>
      <dgm:t>
        <a:bodyPr/>
        <a:lstStyle/>
        <a:p>
          <a:endParaRPr lang="en-US" sz="800"/>
        </a:p>
      </dgm:t>
    </dgm:pt>
    <dgm:pt modelId="{E74752E2-86FA-4C7B-9C11-D54E6F726C7B}" type="sibTrans" cxnId="{D845487A-4107-42B4-8227-9FD02AFDE2BB}">
      <dgm:prSet/>
      <dgm:spPr/>
      <dgm:t>
        <a:bodyPr/>
        <a:lstStyle/>
        <a:p>
          <a:endParaRPr lang="en-US" sz="2800"/>
        </a:p>
      </dgm:t>
    </dgm:pt>
    <dgm:pt modelId="{23731AD9-98C1-4D66-8AD7-DA8F6676A2D5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id-ID" sz="1800" dirty="0" smtClean="0"/>
            <a:t>PEMERINTAH</a:t>
          </a:r>
          <a:endParaRPr lang="en-US" sz="1800" dirty="0"/>
        </a:p>
      </dgm:t>
    </dgm:pt>
    <dgm:pt modelId="{41D18003-F132-4ADE-AE14-846758048939}" type="parTrans" cxnId="{5F6DA1AF-1CF4-4EC1-B80F-923506554105}">
      <dgm:prSet custT="1"/>
      <dgm:spPr/>
      <dgm:t>
        <a:bodyPr/>
        <a:lstStyle/>
        <a:p>
          <a:endParaRPr lang="en-US" sz="800"/>
        </a:p>
      </dgm:t>
    </dgm:pt>
    <dgm:pt modelId="{F6B35703-78F6-4CFC-A57E-EE48F5ACF378}" type="sibTrans" cxnId="{5F6DA1AF-1CF4-4EC1-B80F-923506554105}">
      <dgm:prSet/>
      <dgm:spPr/>
      <dgm:t>
        <a:bodyPr/>
        <a:lstStyle/>
        <a:p>
          <a:endParaRPr lang="en-US" sz="2800"/>
        </a:p>
      </dgm:t>
    </dgm:pt>
    <dgm:pt modelId="{2D368FAB-104D-4425-AC98-A401E66F318D}">
      <dgm:prSet custT="1"/>
      <dgm:spPr>
        <a:solidFill>
          <a:srgbClr val="002060"/>
        </a:solidFill>
      </dgm:spPr>
      <dgm:t>
        <a:bodyPr/>
        <a:lstStyle/>
        <a:p>
          <a:r>
            <a:rPr lang="id-ID" sz="1800" dirty="0" smtClean="0"/>
            <a:t>PEM KAB/KOTA  </a:t>
          </a:r>
          <a:endParaRPr lang="en-US" sz="1800" dirty="0"/>
        </a:p>
      </dgm:t>
    </dgm:pt>
    <dgm:pt modelId="{650EC2B5-86EB-4918-90D9-0C5921F1860B}" type="parTrans" cxnId="{91B763C2-A2C7-494A-9854-825AB185747A}">
      <dgm:prSet/>
      <dgm:spPr/>
      <dgm:t>
        <a:bodyPr/>
        <a:lstStyle/>
        <a:p>
          <a:endParaRPr lang="en-US"/>
        </a:p>
      </dgm:t>
    </dgm:pt>
    <dgm:pt modelId="{C6DB915F-3B81-4837-8141-9B1899D74F31}" type="sibTrans" cxnId="{91B763C2-A2C7-494A-9854-825AB185747A}">
      <dgm:prSet/>
      <dgm:spPr/>
      <dgm:t>
        <a:bodyPr/>
        <a:lstStyle/>
        <a:p>
          <a:endParaRPr lang="en-US"/>
        </a:p>
      </dgm:t>
    </dgm:pt>
    <dgm:pt modelId="{7E1835A9-1147-429A-AFCF-D2B6CF3DF539}">
      <dgm:prSet phldrT="[Text]" custT="1"/>
      <dgm:spPr>
        <a:solidFill>
          <a:srgbClr val="7030A0"/>
        </a:solidFill>
      </dgm:spPr>
      <dgm:t>
        <a:bodyPr/>
        <a:lstStyle/>
        <a:p>
          <a:r>
            <a:rPr lang="id-ID" sz="1800" dirty="0" smtClean="0"/>
            <a:t>BUMN </a:t>
          </a:r>
          <a:endParaRPr lang="en-US" sz="1800" dirty="0"/>
        </a:p>
      </dgm:t>
    </dgm:pt>
    <dgm:pt modelId="{08B1A1F6-1AB4-426F-B8ED-88E68478099B}" type="parTrans" cxnId="{7FE393BF-836C-4101-A063-636223BEA954}">
      <dgm:prSet/>
      <dgm:spPr/>
      <dgm:t>
        <a:bodyPr/>
        <a:lstStyle/>
        <a:p>
          <a:endParaRPr lang="en-US"/>
        </a:p>
      </dgm:t>
    </dgm:pt>
    <dgm:pt modelId="{C214BB66-9BE0-46AB-9129-E4C33F7011A7}" type="sibTrans" cxnId="{7FE393BF-836C-4101-A063-636223BEA954}">
      <dgm:prSet/>
      <dgm:spPr/>
      <dgm:t>
        <a:bodyPr/>
        <a:lstStyle/>
        <a:p>
          <a:endParaRPr lang="en-US"/>
        </a:p>
      </dgm:t>
    </dgm:pt>
    <dgm:pt modelId="{EF32516B-8C68-49A1-915F-130185AB17F4}">
      <dgm:prSet phldrT="[Text]" custT="1"/>
      <dgm:spPr>
        <a:solidFill>
          <a:srgbClr val="00B050"/>
        </a:solidFill>
      </dgm:spPr>
      <dgm:t>
        <a:bodyPr/>
        <a:lstStyle/>
        <a:p>
          <a:r>
            <a:rPr lang="id-ID" sz="1800" dirty="0" smtClean="0"/>
            <a:t>PERUSAHAAN   </a:t>
          </a:r>
          <a:endParaRPr lang="en-US" sz="1800" dirty="0"/>
        </a:p>
      </dgm:t>
    </dgm:pt>
    <dgm:pt modelId="{D7BDB854-64B6-491C-9E3C-4CC9D5DE2209}" type="parTrans" cxnId="{B146EB15-F57F-4D93-BC3E-B6B7AC8A3130}">
      <dgm:prSet/>
      <dgm:spPr/>
      <dgm:t>
        <a:bodyPr/>
        <a:lstStyle/>
        <a:p>
          <a:endParaRPr lang="en-US"/>
        </a:p>
      </dgm:t>
    </dgm:pt>
    <dgm:pt modelId="{F9E7A6EB-5057-4CCD-A86F-36A54D3674BF}" type="sibTrans" cxnId="{B146EB15-F57F-4D93-BC3E-B6B7AC8A3130}">
      <dgm:prSet/>
      <dgm:spPr/>
      <dgm:t>
        <a:bodyPr/>
        <a:lstStyle/>
        <a:p>
          <a:endParaRPr lang="en-US"/>
        </a:p>
      </dgm:t>
    </dgm:pt>
    <dgm:pt modelId="{1254DF2F-769E-4BE3-BC11-8421786DA80A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id-ID" sz="1800" dirty="0" smtClean="0"/>
            <a:t>ORMAS</a:t>
          </a:r>
          <a:endParaRPr lang="en-US" sz="1800" dirty="0"/>
        </a:p>
      </dgm:t>
    </dgm:pt>
    <dgm:pt modelId="{B30589D4-8E65-45E0-BDDB-C2319D027504}" type="parTrans" cxnId="{C2138EDD-FE32-4CE5-BD62-2A92DBFE2B1D}">
      <dgm:prSet/>
      <dgm:spPr/>
      <dgm:t>
        <a:bodyPr/>
        <a:lstStyle/>
        <a:p>
          <a:endParaRPr lang="en-US"/>
        </a:p>
      </dgm:t>
    </dgm:pt>
    <dgm:pt modelId="{78A7EC7E-84B5-4FC0-AA1B-812D88777806}" type="sibTrans" cxnId="{C2138EDD-FE32-4CE5-BD62-2A92DBFE2B1D}">
      <dgm:prSet/>
      <dgm:spPr/>
      <dgm:t>
        <a:bodyPr/>
        <a:lstStyle/>
        <a:p>
          <a:endParaRPr lang="en-US"/>
        </a:p>
      </dgm:t>
    </dgm:pt>
    <dgm:pt modelId="{E4F26879-BBD7-46AD-BCB5-3380FD91106F}" type="pres">
      <dgm:prSet presAssocID="{6EB3BE90-CB47-4B42-AE8A-B162611B2A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90DBFE-BE6A-4243-A184-202E704D0C54}" type="pres">
      <dgm:prSet presAssocID="{D9508ACB-B2F9-4548-9868-C418D01D9611}" presName="centerShape" presStyleLbl="node0" presStyleIdx="0" presStyleCnt="1"/>
      <dgm:spPr/>
      <dgm:t>
        <a:bodyPr/>
        <a:lstStyle/>
        <a:p>
          <a:endParaRPr lang="en-US"/>
        </a:p>
      </dgm:t>
    </dgm:pt>
    <dgm:pt modelId="{DE0CF2E0-3B22-4C1E-B6D7-D9B252D221A6}" type="pres">
      <dgm:prSet presAssocID="{01715F0D-05B2-41F2-8DC9-1CF57246BFD6}" presName="Name9" presStyleLbl="parChTrans1D2" presStyleIdx="0" presStyleCnt="11"/>
      <dgm:spPr/>
      <dgm:t>
        <a:bodyPr/>
        <a:lstStyle/>
        <a:p>
          <a:endParaRPr lang="en-US"/>
        </a:p>
      </dgm:t>
    </dgm:pt>
    <dgm:pt modelId="{323163E2-C7EF-4C53-9DC0-EFA3C0FCE80A}" type="pres">
      <dgm:prSet presAssocID="{01715F0D-05B2-41F2-8DC9-1CF57246BFD6}" presName="connTx" presStyleLbl="parChTrans1D2" presStyleIdx="0" presStyleCnt="11"/>
      <dgm:spPr/>
      <dgm:t>
        <a:bodyPr/>
        <a:lstStyle/>
        <a:p>
          <a:endParaRPr lang="en-US"/>
        </a:p>
      </dgm:t>
    </dgm:pt>
    <dgm:pt modelId="{F12A2090-726E-4E85-9DC8-177333E7C068}" type="pres">
      <dgm:prSet presAssocID="{6E719D93-1ED1-45C1-84FC-F2F69F999C4E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6D430-709F-4147-88C9-221AF8455CB0}" type="pres">
      <dgm:prSet presAssocID="{7D005610-B89E-4FA4-885C-17B9D14AE979}" presName="Name9" presStyleLbl="parChTrans1D2" presStyleIdx="1" presStyleCnt="11"/>
      <dgm:spPr/>
      <dgm:t>
        <a:bodyPr/>
        <a:lstStyle/>
        <a:p>
          <a:endParaRPr lang="en-US"/>
        </a:p>
      </dgm:t>
    </dgm:pt>
    <dgm:pt modelId="{7968C93A-2A14-4902-BFFC-C0F029A04ECC}" type="pres">
      <dgm:prSet presAssocID="{7D005610-B89E-4FA4-885C-17B9D14AE979}" presName="connTx" presStyleLbl="parChTrans1D2" presStyleIdx="1" presStyleCnt="11"/>
      <dgm:spPr/>
      <dgm:t>
        <a:bodyPr/>
        <a:lstStyle/>
        <a:p>
          <a:endParaRPr lang="en-US"/>
        </a:p>
      </dgm:t>
    </dgm:pt>
    <dgm:pt modelId="{08C81A51-67DA-4F30-999E-31A8476E02AA}" type="pres">
      <dgm:prSet presAssocID="{18D54C44-9670-4BE3-BDFB-9DAC8931DC08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67C29-8FC2-4081-8158-65AFD6CE31FE}" type="pres">
      <dgm:prSet presAssocID="{CB1415D8-8D3A-4AD8-9663-F75521F76352}" presName="Name9" presStyleLbl="parChTrans1D2" presStyleIdx="2" presStyleCnt="11"/>
      <dgm:spPr/>
      <dgm:t>
        <a:bodyPr/>
        <a:lstStyle/>
        <a:p>
          <a:endParaRPr lang="en-US"/>
        </a:p>
      </dgm:t>
    </dgm:pt>
    <dgm:pt modelId="{04F8A844-922B-4DF5-BE53-E5516C80F657}" type="pres">
      <dgm:prSet presAssocID="{CB1415D8-8D3A-4AD8-9663-F75521F76352}" presName="connTx" presStyleLbl="parChTrans1D2" presStyleIdx="2" presStyleCnt="11"/>
      <dgm:spPr/>
      <dgm:t>
        <a:bodyPr/>
        <a:lstStyle/>
        <a:p>
          <a:endParaRPr lang="en-US"/>
        </a:p>
      </dgm:t>
    </dgm:pt>
    <dgm:pt modelId="{669E6DF8-E09C-4D45-AD4C-E83C525B4CD5}" type="pres">
      <dgm:prSet presAssocID="{B6D5A361-9BB9-4C98-BA27-18B4401B393C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8FAA66-7981-4897-8040-D21F343940E3}" type="pres">
      <dgm:prSet presAssocID="{BC394041-A60F-47B8-BF3C-6825C5A01913}" presName="Name9" presStyleLbl="parChTrans1D2" presStyleIdx="3" presStyleCnt="11"/>
      <dgm:spPr/>
      <dgm:t>
        <a:bodyPr/>
        <a:lstStyle/>
        <a:p>
          <a:endParaRPr lang="en-US"/>
        </a:p>
      </dgm:t>
    </dgm:pt>
    <dgm:pt modelId="{28385A20-4F75-4714-A9A1-F6D7E99E5435}" type="pres">
      <dgm:prSet presAssocID="{BC394041-A60F-47B8-BF3C-6825C5A01913}" presName="connTx" presStyleLbl="parChTrans1D2" presStyleIdx="3" presStyleCnt="11"/>
      <dgm:spPr/>
      <dgm:t>
        <a:bodyPr/>
        <a:lstStyle/>
        <a:p>
          <a:endParaRPr lang="en-US"/>
        </a:p>
      </dgm:t>
    </dgm:pt>
    <dgm:pt modelId="{351B01D5-6A57-4A13-948B-7A5B2C08E97E}" type="pres">
      <dgm:prSet presAssocID="{A075F1D9-766B-4A7C-8871-33F22F3CC64B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5AFDD-BEF7-4F61-A633-8878DD9C9CB5}" type="pres">
      <dgm:prSet presAssocID="{EF3EA000-293D-4BEE-A64C-221EB47BFC9F}" presName="Name9" presStyleLbl="parChTrans1D2" presStyleIdx="4" presStyleCnt="11"/>
      <dgm:spPr/>
      <dgm:t>
        <a:bodyPr/>
        <a:lstStyle/>
        <a:p>
          <a:endParaRPr lang="en-US"/>
        </a:p>
      </dgm:t>
    </dgm:pt>
    <dgm:pt modelId="{9DCA8F14-1902-45BA-8067-1D3D2253D697}" type="pres">
      <dgm:prSet presAssocID="{EF3EA000-293D-4BEE-A64C-221EB47BFC9F}" presName="connTx" presStyleLbl="parChTrans1D2" presStyleIdx="4" presStyleCnt="11"/>
      <dgm:spPr/>
      <dgm:t>
        <a:bodyPr/>
        <a:lstStyle/>
        <a:p>
          <a:endParaRPr lang="en-US"/>
        </a:p>
      </dgm:t>
    </dgm:pt>
    <dgm:pt modelId="{7826EA21-2E40-4803-BDA2-17F441A17EF3}" type="pres">
      <dgm:prSet presAssocID="{62B31974-3462-45F4-A854-108FB990558D}" presName="node" presStyleLbl="node1" presStyleIdx="4" presStyleCnt="11" custRadScaleRad="98087" custRadScaleInc="-1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08D2A9-2B6B-4758-82FE-C2CEC32A734E}" type="pres">
      <dgm:prSet presAssocID="{B30589D4-8E65-45E0-BDDB-C2319D027504}" presName="Name9" presStyleLbl="parChTrans1D2" presStyleIdx="5" presStyleCnt="11"/>
      <dgm:spPr/>
      <dgm:t>
        <a:bodyPr/>
        <a:lstStyle/>
        <a:p>
          <a:endParaRPr lang="en-US"/>
        </a:p>
      </dgm:t>
    </dgm:pt>
    <dgm:pt modelId="{9399D5FE-624D-496D-B745-F57BF3F51C8D}" type="pres">
      <dgm:prSet presAssocID="{B30589D4-8E65-45E0-BDDB-C2319D027504}" presName="connTx" presStyleLbl="parChTrans1D2" presStyleIdx="5" presStyleCnt="11"/>
      <dgm:spPr/>
      <dgm:t>
        <a:bodyPr/>
        <a:lstStyle/>
        <a:p>
          <a:endParaRPr lang="en-US"/>
        </a:p>
      </dgm:t>
    </dgm:pt>
    <dgm:pt modelId="{CF076C62-9D9A-42E6-B96B-70E7AA8F7E06}" type="pres">
      <dgm:prSet presAssocID="{1254DF2F-769E-4BE3-BC11-8421786DA80A}" presName="node" presStyleLbl="node1" presStyleIdx="5" presStyleCnt="11" custRadScaleRad="98825" custRadScaleInc="-3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C7C94-3899-42EA-A141-9F982CE445A0}" type="pres">
      <dgm:prSet presAssocID="{D7BDB854-64B6-491C-9E3C-4CC9D5DE2209}" presName="Name9" presStyleLbl="parChTrans1D2" presStyleIdx="6" presStyleCnt="11"/>
      <dgm:spPr/>
      <dgm:t>
        <a:bodyPr/>
        <a:lstStyle/>
        <a:p>
          <a:endParaRPr lang="en-US"/>
        </a:p>
      </dgm:t>
    </dgm:pt>
    <dgm:pt modelId="{76B36961-7C52-4B24-A0E1-AF6CEB052528}" type="pres">
      <dgm:prSet presAssocID="{D7BDB854-64B6-491C-9E3C-4CC9D5DE2209}" presName="connTx" presStyleLbl="parChTrans1D2" presStyleIdx="6" presStyleCnt="11"/>
      <dgm:spPr/>
      <dgm:t>
        <a:bodyPr/>
        <a:lstStyle/>
        <a:p>
          <a:endParaRPr lang="en-US"/>
        </a:p>
      </dgm:t>
    </dgm:pt>
    <dgm:pt modelId="{4E759455-2F89-49EE-BF15-69B135863B1B}" type="pres">
      <dgm:prSet presAssocID="{EF32516B-8C68-49A1-915F-130185AB17F4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CB769-3A76-4C58-A1A5-DC45ABCBCC3A}" type="pres">
      <dgm:prSet presAssocID="{08B1A1F6-1AB4-426F-B8ED-88E68478099B}" presName="Name9" presStyleLbl="parChTrans1D2" presStyleIdx="7" presStyleCnt="11"/>
      <dgm:spPr/>
      <dgm:t>
        <a:bodyPr/>
        <a:lstStyle/>
        <a:p>
          <a:endParaRPr lang="en-US"/>
        </a:p>
      </dgm:t>
    </dgm:pt>
    <dgm:pt modelId="{412770BE-9C0C-46CA-A2DD-DECF7A87CDEA}" type="pres">
      <dgm:prSet presAssocID="{08B1A1F6-1AB4-426F-B8ED-88E68478099B}" presName="connTx" presStyleLbl="parChTrans1D2" presStyleIdx="7" presStyleCnt="11"/>
      <dgm:spPr/>
      <dgm:t>
        <a:bodyPr/>
        <a:lstStyle/>
        <a:p>
          <a:endParaRPr lang="en-US"/>
        </a:p>
      </dgm:t>
    </dgm:pt>
    <dgm:pt modelId="{B2B10299-EF21-42C8-80E0-AB2FC2001AF8}" type="pres">
      <dgm:prSet presAssocID="{7E1835A9-1147-429A-AFCF-D2B6CF3DF539}" presName="node" presStyleLbl="node1" presStyleIdx="7" presStyleCnt="11" custRadScaleRad="98825" custRadScaleInc="3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75E19-53CE-479C-8B0D-0C9D5E0D3A34}" type="pres">
      <dgm:prSet presAssocID="{650EC2B5-86EB-4918-90D9-0C5921F1860B}" presName="Name9" presStyleLbl="parChTrans1D2" presStyleIdx="8" presStyleCnt="11"/>
      <dgm:spPr/>
      <dgm:t>
        <a:bodyPr/>
        <a:lstStyle/>
        <a:p>
          <a:endParaRPr lang="en-US"/>
        </a:p>
      </dgm:t>
    </dgm:pt>
    <dgm:pt modelId="{45F273A5-84D7-428D-AF86-712B13AB02E0}" type="pres">
      <dgm:prSet presAssocID="{650EC2B5-86EB-4918-90D9-0C5921F1860B}" presName="connTx" presStyleLbl="parChTrans1D2" presStyleIdx="8" presStyleCnt="11"/>
      <dgm:spPr/>
      <dgm:t>
        <a:bodyPr/>
        <a:lstStyle/>
        <a:p>
          <a:endParaRPr lang="en-US"/>
        </a:p>
      </dgm:t>
    </dgm:pt>
    <dgm:pt modelId="{035013FF-8723-4945-9081-740DCB3D33D9}" type="pres">
      <dgm:prSet presAssocID="{2D368FAB-104D-4425-AC98-A401E66F318D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B3296-1C7C-4106-870F-80E20DDC4BF8}" type="pres">
      <dgm:prSet presAssocID="{991A70E9-D03F-4EA9-B7C3-24332A8F1A1F}" presName="Name9" presStyleLbl="parChTrans1D2" presStyleIdx="9" presStyleCnt="11"/>
      <dgm:spPr/>
      <dgm:t>
        <a:bodyPr/>
        <a:lstStyle/>
        <a:p>
          <a:endParaRPr lang="en-US"/>
        </a:p>
      </dgm:t>
    </dgm:pt>
    <dgm:pt modelId="{DF8C3CD2-5346-453F-9C07-BE7AAAEC1DA7}" type="pres">
      <dgm:prSet presAssocID="{991A70E9-D03F-4EA9-B7C3-24332A8F1A1F}" presName="connTx" presStyleLbl="parChTrans1D2" presStyleIdx="9" presStyleCnt="11"/>
      <dgm:spPr/>
      <dgm:t>
        <a:bodyPr/>
        <a:lstStyle/>
        <a:p>
          <a:endParaRPr lang="en-US"/>
        </a:p>
      </dgm:t>
    </dgm:pt>
    <dgm:pt modelId="{E256CB93-0F34-4277-8C82-E2230C025971}" type="pres">
      <dgm:prSet presAssocID="{C1813D30-6F03-46BE-90DD-832C1AC26E08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3606B-B430-41AA-B28F-7447DC2FEBEF}" type="pres">
      <dgm:prSet presAssocID="{41D18003-F132-4ADE-AE14-846758048939}" presName="Name9" presStyleLbl="parChTrans1D2" presStyleIdx="10" presStyleCnt="11"/>
      <dgm:spPr/>
      <dgm:t>
        <a:bodyPr/>
        <a:lstStyle/>
        <a:p>
          <a:endParaRPr lang="en-US"/>
        </a:p>
      </dgm:t>
    </dgm:pt>
    <dgm:pt modelId="{06D210D1-5DE2-4C2F-8A8A-942D22D47F10}" type="pres">
      <dgm:prSet presAssocID="{41D18003-F132-4ADE-AE14-846758048939}" presName="connTx" presStyleLbl="parChTrans1D2" presStyleIdx="10" presStyleCnt="11"/>
      <dgm:spPr/>
      <dgm:t>
        <a:bodyPr/>
        <a:lstStyle/>
        <a:p>
          <a:endParaRPr lang="en-US"/>
        </a:p>
      </dgm:t>
    </dgm:pt>
    <dgm:pt modelId="{19B59FC8-1A51-43FE-BA5A-93C24599AB9F}" type="pres">
      <dgm:prSet presAssocID="{23731AD9-98C1-4D66-8AD7-DA8F6676A2D5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EDF735-E704-45BD-9488-B5BAA3B9910A}" type="presOf" srcId="{D7BDB854-64B6-491C-9E3C-4CC9D5DE2209}" destId="{E93C7C94-3899-42EA-A141-9F982CE445A0}" srcOrd="0" destOrd="0" presId="urn:microsoft.com/office/officeart/2005/8/layout/radial1"/>
    <dgm:cxn modelId="{1E8B07EC-3C1A-45DF-B774-F097FA1601DD}" type="presOf" srcId="{EF32516B-8C68-49A1-915F-130185AB17F4}" destId="{4E759455-2F89-49EE-BF15-69B135863B1B}" srcOrd="0" destOrd="0" presId="urn:microsoft.com/office/officeart/2005/8/layout/radial1"/>
    <dgm:cxn modelId="{219859B8-FDDA-420F-992A-FD415542865E}" srcId="{6EB3BE90-CB47-4B42-AE8A-B162611B2A9D}" destId="{A008969F-EF46-4240-9C73-88D053A930D4}" srcOrd="3" destOrd="0" parTransId="{0000634B-DFFF-4A65-B78D-81BCF76C2CDB}" sibTransId="{878E3F7C-5247-4945-AFB9-B8AFCAB80E5E}"/>
    <dgm:cxn modelId="{54BAEFD6-A3B6-42E8-97B7-53B9E61EEEAE}" type="presOf" srcId="{BC394041-A60F-47B8-BF3C-6825C5A01913}" destId="{238FAA66-7981-4897-8040-D21F343940E3}" srcOrd="0" destOrd="0" presId="urn:microsoft.com/office/officeart/2005/8/layout/radial1"/>
    <dgm:cxn modelId="{EA5F26EE-6D57-435F-800C-5764BC4D218E}" type="presOf" srcId="{EF3EA000-293D-4BEE-A64C-221EB47BFC9F}" destId="{9DCA8F14-1902-45BA-8067-1D3D2253D697}" srcOrd="1" destOrd="0" presId="urn:microsoft.com/office/officeart/2005/8/layout/radial1"/>
    <dgm:cxn modelId="{B10FF374-A7E6-44DF-A04F-6849ACFFA5E9}" srcId="{D9508ACB-B2F9-4548-9868-C418D01D9611}" destId="{6E719D93-1ED1-45C1-84FC-F2F69F999C4E}" srcOrd="0" destOrd="0" parTransId="{01715F0D-05B2-41F2-8DC9-1CF57246BFD6}" sibTransId="{375B5798-4A6C-4A20-94BC-BA2DD670FF36}"/>
    <dgm:cxn modelId="{D23769FE-4BF1-4F25-A923-783CB75CF071}" srcId="{D9508ACB-B2F9-4548-9868-C418D01D9611}" destId="{62B31974-3462-45F4-A854-108FB990558D}" srcOrd="4" destOrd="0" parTransId="{EF3EA000-293D-4BEE-A64C-221EB47BFC9F}" sibTransId="{9BE7BE85-9B78-44BE-987E-D9CC96DB1CB1}"/>
    <dgm:cxn modelId="{DFAA6320-0E41-4397-A495-A022BDDCAA04}" type="presOf" srcId="{1254DF2F-769E-4BE3-BC11-8421786DA80A}" destId="{CF076C62-9D9A-42E6-B96B-70E7AA8F7E06}" srcOrd="0" destOrd="0" presId="urn:microsoft.com/office/officeart/2005/8/layout/radial1"/>
    <dgm:cxn modelId="{485D600B-D7D3-41F5-8EEF-DD00CF0BB905}" type="presOf" srcId="{D7BDB854-64B6-491C-9E3C-4CC9D5DE2209}" destId="{76B36961-7C52-4B24-A0E1-AF6CEB052528}" srcOrd="1" destOrd="0" presId="urn:microsoft.com/office/officeart/2005/8/layout/radial1"/>
    <dgm:cxn modelId="{7352D6C8-07A6-45AA-A0FF-E68D79BB203B}" type="presOf" srcId="{CB1415D8-8D3A-4AD8-9663-F75521F76352}" destId="{04F8A844-922B-4DF5-BE53-E5516C80F657}" srcOrd="1" destOrd="0" presId="urn:microsoft.com/office/officeart/2005/8/layout/radial1"/>
    <dgm:cxn modelId="{5F6DA1AF-1CF4-4EC1-B80F-923506554105}" srcId="{D9508ACB-B2F9-4548-9868-C418D01D9611}" destId="{23731AD9-98C1-4D66-8AD7-DA8F6676A2D5}" srcOrd="10" destOrd="0" parTransId="{41D18003-F132-4ADE-AE14-846758048939}" sibTransId="{F6B35703-78F6-4CFC-A57E-EE48F5ACF378}"/>
    <dgm:cxn modelId="{5634908B-D0D2-4E16-905F-E4CC39CEC41A}" srcId="{D9508ACB-B2F9-4548-9868-C418D01D9611}" destId="{C1813D30-6F03-46BE-90DD-832C1AC26E08}" srcOrd="9" destOrd="0" parTransId="{991A70E9-D03F-4EA9-B7C3-24332A8F1A1F}" sibTransId="{D3A8C92B-82CE-46B2-97D1-6D903E347B97}"/>
    <dgm:cxn modelId="{9A8C7B18-D631-4574-8BC0-9A75BF15B9EC}" srcId="{6EB3BE90-CB47-4B42-AE8A-B162611B2A9D}" destId="{8209342A-042E-4DB5-8515-5B507A7E72BE}" srcOrd="5" destOrd="0" parTransId="{BD32EA79-921F-4C71-BF1A-906C63C2CA7A}" sibTransId="{3606B153-EF03-42D1-85ED-0F5ACDC8A861}"/>
    <dgm:cxn modelId="{EED72BCB-1282-4DFC-824C-6259123393A8}" type="presOf" srcId="{991A70E9-D03F-4EA9-B7C3-24332A8F1A1F}" destId="{14DB3296-1C7C-4106-870F-80E20DDC4BF8}" srcOrd="0" destOrd="0" presId="urn:microsoft.com/office/officeart/2005/8/layout/radial1"/>
    <dgm:cxn modelId="{E3161953-7A70-47DC-8EDD-54DCC7C34901}" srcId="{D9508ACB-B2F9-4548-9868-C418D01D9611}" destId="{A075F1D9-766B-4A7C-8871-33F22F3CC64B}" srcOrd="3" destOrd="0" parTransId="{BC394041-A60F-47B8-BF3C-6825C5A01913}" sibTransId="{12501AE3-881C-4CBB-B421-FF0F21AC0079}"/>
    <dgm:cxn modelId="{6D989C71-F8BA-4EA3-8193-A9A0012FF38A}" type="presOf" srcId="{6EB3BE90-CB47-4B42-AE8A-B162611B2A9D}" destId="{E4F26879-BBD7-46AD-BCB5-3380FD91106F}" srcOrd="0" destOrd="0" presId="urn:microsoft.com/office/officeart/2005/8/layout/radial1"/>
    <dgm:cxn modelId="{33B44352-9041-42CC-9971-BA3A42255CB4}" type="presOf" srcId="{6E719D93-1ED1-45C1-84FC-F2F69F999C4E}" destId="{F12A2090-726E-4E85-9DC8-177333E7C068}" srcOrd="0" destOrd="0" presId="urn:microsoft.com/office/officeart/2005/8/layout/radial1"/>
    <dgm:cxn modelId="{9A8C2D6F-BDA9-4E34-A0DB-AC13F81FB5FA}" type="presOf" srcId="{CB1415D8-8D3A-4AD8-9663-F75521F76352}" destId="{1B967C29-8FC2-4081-8158-65AFD6CE31FE}" srcOrd="0" destOrd="0" presId="urn:microsoft.com/office/officeart/2005/8/layout/radial1"/>
    <dgm:cxn modelId="{D995AD20-34AF-4C99-B482-1DE6539497E5}" srcId="{6EB3BE90-CB47-4B42-AE8A-B162611B2A9D}" destId="{7028B9E4-BC2B-4651-A6B1-7ABC9EB71299}" srcOrd="2" destOrd="0" parTransId="{997B7D0D-EA00-46F0-B4C7-9ABF26BC3545}" sibTransId="{1DBEAF5B-F413-49B3-A93F-109519395B30}"/>
    <dgm:cxn modelId="{7FE393BF-836C-4101-A063-636223BEA954}" srcId="{D9508ACB-B2F9-4548-9868-C418D01D9611}" destId="{7E1835A9-1147-429A-AFCF-D2B6CF3DF539}" srcOrd="7" destOrd="0" parTransId="{08B1A1F6-1AB4-426F-B8ED-88E68478099B}" sibTransId="{C214BB66-9BE0-46AB-9129-E4C33F7011A7}"/>
    <dgm:cxn modelId="{3D942BEE-D999-4C52-A420-543A69F2C3CC}" type="presOf" srcId="{08B1A1F6-1AB4-426F-B8ED-88E68478099B}" destId="{412770BE-9C0C-46CA-A2DD-DECF7A87CDEA}" srcOrd="1" destOrd="0" presId="urn:microsoft.com/office/officeart/2005/8/layout/radial1"/>
    <dgm:cxn modelId="{7F3D85E2-F016-4DCD-953B-ACD7BE799328}" srcId="{6EB3BE90-CB47-4B42-AE8A-B162611B2A9D}" destId="{7FE32614-B5F7-4FB2-8B69-C4352166CEEC}" srcOrd="4" destOrd="0" parTransId="{638A595C-1FD3-4468-A077-618D55063669}" sibTransId="{E8A5EF22-89BB-41F3-AFD5-5BD5667AEBFF}"/>
    <dgm:cxn modelId="{36F2798E-A836-41D6-AA97-3265CFAEF3C6}" type="presOf" srcId="{650EC2B5-86EB-4918-90D9-0C5921F1860B}" destId="{94C75E19-53CE-479C-8B0D-0C9D5E0D3A34}" srcOrd="0" destOrd="0" presId="urn:microsoft.com/office/officeart/2005/8/layout/radial1"/>
    <dgm:cxn modelId="{5C877729-C6A1-4F28-92A3-800695BFC7ED}" type="presOf" srcId="{D9508ACB-B2F9-4548-9868-C418D01D9611}" destId="{9E90DBFE-BE6A-4243-A184-202E704D0C54}" srcOrd="0" destOrd="0" presId="urn:microsoft.com/office/officeart/2005/8/layout/radial1"/>
    <dgm:cxn modelId="{D845487A-4107-42B4-8227-9FD02AFDE2BB}" srcId="{D9508ACB-B2F9-4548-9868-C418D01D9611}" destId="{18D54C44-9670-4BE3-BDFB-9DAC8931DC08}" srcOrd="1" destOrd="0" parTransId="{7D005610-B89E-4FA4-885C-17B9D14AE979}" sibTransId="{E74752E2-86FA-4C7B-9C11-D54E6F726C7B}"/>
    <dgm:cxn modelId="{4A04ECB5-A6D5-40AD-8E7C-C952CB9A8029}" type="presOf" srcId="{C1813D30-6F03-46BE-90DD-832C1AC26E08}" destId="{E256CB93-0F34-4277-8C82-E2230C025971}" srcOrd="0" destOrd="0" presId="urn:microsoft.com/office/officeart/2005/8/layout/radial1"/>
    <dgm:cxn modelId="{161088A9-1D4E-493F-81F6-738539F5EE17}" type="presOf" srcId="{62B31974-3462-45F4-A854-108FB990558D}" destId="{7826EA21-2E40-4803-BDA2-17F441A17EF3}" srcOrd="0" destOrd="0" presId="urn:microsoft.com/office/officeart/2005/8/layout/radial1"/>
    <dgm:cxn modelId="{83DC00F4-E611-4261-8AB7-0957922B7BC7}" type="presOf" srcId="{7E1835A9-1147-429A-AFCF-D2B6CF3DF539}" destId="{B2B10299-EF21-42C8-80E0-AB2FC2001AF8}" srcOrd="0" destOrd="0" presId="urn:microsoft.com/office/officeart/2005/8/layout/radial1"/>
    <dgm:cxn modelId="{109763EE-1458-4DD4-815F-47759433C03C}" type="presOf" srcId="{18D54C44-9670-4BE3-BDFB-9DAC8931DC08}" destId="{08C81A51-67DA-4F30-999E-31A8476E02AA}" srcOrd="0" destOrd="0" presId="urn:microsoft.com/office/officeart/2005/8/layout/radial1"/>
    <dgm:cxn modelId="{79F791B2-0808-4FB2-94DB-34C9D068F413}" type="presOf" srcId="{01715F0D-05B2-41F2-8DC9-1CF57246BFD6}" destId="{323163E2-C7EF-4C53-9DC0-EFA3C0FCE80A}" srcOrd="1" destOrd="0" presId="urn:microsoft.com/office/officeart/2005/8/layout/radial1"/>
    <dgm:cxn modelId="{14A90095-A421-4053-88ED-3F9CD1B0AC9F}" type="presOf" srcId="{41D18003-F132-4ADE-AE14-846758048939}" destId="{06D210D1-5DE2-4C2F-8A8A-942D22D47F10}" srcOrd="1" destOrd="0" presId="urn:microsoft.com/office/officeart/2005/8/layout/radial1"/>
    <dgm:cxn modelId="{B146EB15-F57F-4D93-BC3E-B6B7AC8A3130}" srcId="{D9508ACB-B2F9-4548-9868-C418D01D9611}" destId="{EF32516B-8C68-49A1-915F-130185AB17F4}" srcOrd="6" destOrd="0" parTransId="{D7BDB854-64B6-491C-9E3C-4CC9D5DE2209}" sibTransId="{F9E7A6EB-5057-4CCD-A86F-36A54D3674BF}"/>
    <dgm:cxn modelId="{1E70E876-3927-47BC-BACB-A61769318546}" type="presOf" srcId="{A075F1D9-766B-4A7C-8871-33F22F3CC64B}" destId="{351B01D5-6A57-4A13-948B-7A5B2C08E97E}" srcOrd="0" destOrd="0" presId="urn:microsoft.com/office/officeart/2005/8/layout/radial1"/>
    <dgm:cxn modelId="{C3D246B4-CA7A-4F16-9533-FB668486775B}" type="presOf" srcId="{991A70E9-D03F-4EA9-B7C3-24332A8F1A1F}" destId="{DF8C3CD2-5346-453F-9C07-BE7AAAEC1DA7}" srcOrd="1" destOrd="0" presId="urn:microsoft.com/office/officeart/2005/8/layout/radial1"/>
    <dgm:cxn modelId="{445DFD70-DCA9-4CAD-8B06-05DBCD11F515}" srcId="{6EB3BE90-CB47-4B42-AE8A-B162611B2A9D}" destId="{0F65A109-8397-44E2-9109-544754146A71}" srcOrd="1" destOrd="0" parTransId="{94B5B991-9AE8-4378-9A07-06393A151270}" sibTransId="{8F322114-D175-45AE-88B4-6558BDEEFA3A}"/>
    <dgm:cxn modelId="{D1226B65-0ABE-49A8-B3C5-CECEDB716956}" type="presOf" srcId="{B30589D4-8E65-45E0-BDDB-C2319D027504}" destId="{9399D5FE-624D-496D-B745-F57BF3F51C8D}" srcOrd="1" destOrd="0" presId="urn:microsoft.com/office/officeart/2005/8/layout/radial1"/>
    <dgm:cxn modelId="{C55B94B6-6C69-4EE2-8CB3-1530549AB5C4}" type="presOf" srcId="{41D18003-F132-4ADE-AE14-846758048939}" destId="{8BA3606B-B430-41AA-B28F-7447DC2FEBEF}" srcOrd="0" destOrd="0" presId="urn:microsoft.com/office/officeart/2005/8/layout/radial1"/>
    <dgm:cxn modelId="{31872FDA-91ED-4B62-BC60-D3B9540D4691}" type="presOf" srcId="{7D005610-B89E-4FA4-885C-17B9D14AE979}" destId="{7968C93A-2A14-4902-BFFC-C0F029A04ECC}" srcOrd="1" destOrd="0" presId="urn:microsoft.com/office/officeart/2005/8/layout/radial1"/>
    <dgm:cxn modelId="{2E93A2D5-17FE-4F64-AE35-C09417CF80EB}" type="presOf" srcId="{7D005610-B89E-4FA4-885C-17B9D14AE979}" destId="{3B26D430-709F-4147-88C9-221AF8455CB0}" srcOrd="0" destOrd="0" presId="urn:microsoft.com/office/officeart/2005/8/layout/radial1"/>
    <dgm:cxn modelId="{20C6FF96-F89F-454F-8401-724489B36EB1}" type="presOf" srcId="{2D368FAB-104D-4425-AC98-A401E66F318D}" destId="{035013FF-8723-4945-9081-740DCB3D33D9}" srcOrd="0" destOrd="0" presId="urn:microsoft.com/office/officeart/2005/8/layout/radial1"/>
    <dgm:cxn modelId="{6B9F7CFA-43A3-4720-90E7-C40F2983869B}" type="presOf" srcId="{B6D5A361-9BB9-4C98-BA27-18B4401B393C}" destId="{669E6DF8-E09C-4D45-AD4C-E83C525B4CD5}" srcOrd="0" destOrd="0" presId="urn:microsoft.com/office/officeart/2005/8/layout/radial1"/>
    <dgm:cxn modelId="{6247683D-0D75-41DD-9376-21F90FD5F896}" type="presOf" srcId="{23731AD9-98C1-4D66-8AD7-DA8F6676A2D5}" destId="{19B59FC8-1A51-43FE-BA5A-93C24599AB9F}" srcOrd="0" destOrd="0" presId="urn:microsoft.com/office/officeart/2005/8/layout/radial1"/>
    <dgm:cxn modelId="{FE4469F2-DAE3-435A-812B-110C0C1591D2}" type="presOf" srcId="{650EC2B5-86EB-4918-90D9-0C5921F1860B}" destId="{45F273A5-84D7-428D-AF86-712B13AB02E0}" srcOrd="1" destOrd="0" presId="urn:microsoft.com/office/officeart/2005/8/layout/radial1"/>
    <dgm:cxn modelId="{706C5C74-672B-458D-BF9F-EB66B6AD46E2}" type="presOf" srcId="{01715F0D-05B2-41F2-8DC9-1CF57246BFD6}" destId="{DE0CF2E0-3B22-4C1E-B6D7-D9B252D221A6}" srcOrd="0" destOrd="0" presId="urn:microsoft.com/office/officeart/2005/8/layout/radial1"/>
    <dgm:cxn modelId="{D3EA6FB4-18FD-46BC-9582-025BA44769EC}" type="presOf" srcId="{EF3EA000-293D-4BEE-A64C-221EB47BFC9F}" destId="{9C65AFDD-BEF7-4F61-A633-8878DD9C9CB5}" srcOrd="0" destOrd="0" presId="urn:microsoft.com/office/officeart/2005/8/layout/radial1"/>
    <dgm:cxn modelId="{9E02D4A5-0D78-45FC-A384-1755DFE9D83C}" type="presOf" srcId="{B30589D4-8E65-45E0-BDDB-C2319D027504}" destId="{6308D2A9-2B6B-4758-82FE-C2CEC32A734E}" srcOrd="0" destOrd="0" presId="urn:microsoft.com/office/officeart/2005/8/layout/radial1"/>
    <dgm:cxn modelId="{91B763C2-A2C7-494A-9854-825AB185747A}" srcId="{D9508ACB-B2F9-4548-9868-C418D01D9611}" destId="{2D368FAB-104D-4425-AC98-A401E66F318D}" srcOrd="8" destOrd="0" parTransId="{650EC2B5-86EB-4918-90D9-0C5921F1860B}" sibTransId="{C6DB915F-3B81-4837-8141-9B1899D74F31}"/>
    <dgm:cxn modelId="{C896AFAD-33E7-4E10-AF6F-A9799D2B6862}" srcId="{D9508ACB-B2F9-4548-9868-C418D01D9611}" destId="{B6D5A361-9BB9-4C98-BA27-18B4401B393C}" srcOrd="2" destOrd="0" parTransId="{CB1415D8-8D3A-4AD8-9663-F75521F76352}" sibTransId="{689585FE-74A3-43E3-BC55-FEF0F609842F}"/>
    <dgm:cxn modelId="{F848210C-9DF9-4212-A269-2C3C494BF1D5}" srcId="{6EB3BE90-CB47-4B42-AE8A-B162611B2A9D}" destId="{D9508ACB-B2F9-4548-9868-C418D01D9611}" srcOrd="0" destOrd="0" parTransId="{FE46EC82-E25D-45DC-B3AB-888832E6AFFF}" sibTransId="{5A03BCB6-F98D-4ECC-9B98-1D39BEEC554C}"/>
    <dgm:cxn modelId="{DBC53D23-7A79-470B-AB47-92192A07580F}" type="presOf" srcId="{08B1A1F6-1AB4-426F-B8ED-88E68478099B}" destId="{8D3CB769-3A76-4C58-A1A5-DC45ABCBCC3A}" srcOrd="0" destOrd="0" presId="urn:microsoft.com/office/officeart/2005/8/layout/radial1"/>
    <dgm:cxn modelId="{950054B2-3FD8-4405-8D30-743BBD38D61A}" type="presOf" srcId="{BC394041-A60F-47B8-BF3C-6825C5A01913}" destId="{28385A20-4F75-4714-A9A1-F6D7E99E5435}" srcOrd="1" destOrd="0" presId="urn:microsoft.com/office/officeart/2005/8/layout/radial1"/>
    <dgm:cxn modelId="{C2138EDD-FE32-4CE5-BD62-2A92DBFE2B1D}" srcId="{D9508ACB-B2F9-4548-9868-C418D01D9611}" destId="{1254DF2F-769E-4BE3-BC11-8421786DA80A}" srcOrd="5" destOrd="0" parTransId="{B30589D4-8E65-45E0-BDDB-C2319D027504}" sibTransId="{78A7EC7E-84B5-4FC0-AA1B-812D88777806}"/>
    <dgm:cxn modelId="{18CD0278-1837-43A1-B15C-C31C1E7C97E6}" type="presParOf" srcId="{E4F26879-BBD7-46AD-BCB5-3380FD91106F}" destId="{9E90DBFE-BE6A-4243-A184-202E704D0C54}" srcOrd="0" destOrd="0" presId="urn:microsoft.com/office/officeart/2005/8/layout/radial1"/>
    <dgm:cxn modelId="{A0AFC729-9579-495F-B2DA-5ADF87C6F7A7}" type="presParOf" srcId="{E4F26879-BBD7-46AD-BCB5-3380FD91106F}" destId="{DE0CF2E0-3B22-4C1E-B6D7-D9B252D221A6}" srcOrd="1" destOrd="0" presId="urn:microsoft.com/office/officeart/2005/8/layout/radial1"/>
    <dgm:cxn modelId="{4DB7C427-459D-4DFB-8DFB-89B173189205}" type="presParOf" srcId="{DE0CF2E0-3B22-4C1E-B6D7-D9B252D221A6}" destId="{323163E2-C7EF-4C53-9DC0-EFA3C0FCE80A}" srcOrd="0" destOrd="0" presId="urn:microsoft.com/office/officeart/2005/8/layout/radial1"/>
    <dgm:cxn modelId="{15E9AA2C-56CD-4D06-B917-266551E928D5}" type="presParOf" srcId="{E4F26879-BBD7-46AD-BCB5-3380FD91106F}" destId="{F12A2090-726E-4E85-9DC8-177333E7C068}" srcOrd="2" destOrd="0" presId="urn:microsoft.com/office/officeart/2005/8/layout/radial1"/>
    <dgm:cxn modelId="{9580DFA6-A615-47C7-89C3-9FB10F632541}" type="presParOf" srcId="{E4F26879-BBD7-46AD-BCB5-3380FD91106F}" destId="{3B26D430-709F-4147-88C9-221AF8455CB0}" srcOrd="3" destOrd="0" presId="urn:microsoft.com/office/officeart/2005/8/layout/radial1"/>
    <dgm:cxn modelId="{7CFE76C0-C8D4-4492-A7A5-FA8C4A4CC345}" type="presParOf" srcId="{3B26D430-709F-4147-88C9-221AF8455CB0}" destId="{7968C93A-2A14-4902-BFFC-C0F029A04ECC}" srcOrd="0" destOrd="0" presId="urn:microsoft.com/office/officeart/2005/8/layout/radial1"/>
    <dgm:cxn modelId="{22B52BD0-EB32-4857-9634-DFCD61E04ADA}" type="presParOf" srcId="{E4F26879-BBD7-46AD-BCB5-3380FD91106F}" destId="{08C81A51-67DA-4F30-999E-31A8476E02AA}" srcOrd="4" destOrd="0" presId="urn:microsoft.com/office/officeart/2005/8/layout/radial1"/>
    <dgm:cxn modelId="{9ABD2363-AC1D-49DB-B071-F1BBE77AE29A}" type="presParOf" srcId="{E4F26879-BBD7-46AD-BCB5-3380FD91106F}" destId="{1B967C29-8FC2-4081-8158-65AFD6CE31FE}" srcOrd="5" destOrd="0" presId="urn:microsoft.com/office/officeart/2005/8/layout/radial1"/>
    <dgm:cxn modelId="{AC26DE12-3F9B-4C42-A3D6-B95F33680EC9}" type="presParOf" srcId="{1B967C29-8FC2-4081-8158-65AFD6CE31FE}" destId="{04F8A844-922B-4DF5-BE53-E5516C80F657}" srcOrd="0" destOrd="0" presId="urn:microsoft.com/office/officeart/2005/8/layout/radial1"/>
    <dgm:cxn modelId="{0F5DBF13-5D17-4B08-8F24-D1E6EF043BE2}" type="presParOf" srcId="{E4F26879-BBD7-46AD-BCB5-3380FD91106F}" destId="{669E6DF8-E09C-4D45-AD4C-E83C525B4CD5}" srcOrd="6" destOrd="0" presId="urn:microsoft.com/office/officeart/2005/8/layout/radial1"/>
    <dgm:cxn modelId="{A6A40505-013E-4FF7-AB8E-5A9EBF1198D1}" type="presParOf" srcId="{E4F26879-BBD7-46AD-BCB5-3380FD91106F}" destId="{238FAA66-7981-4897-8040-D21F343940E3}" srcOrd="7" destOrd="0" presId="urn:microsoft.com/office/officeart/2005/8/layout/radial1"/>
    <dgm:cxn modelId="{7D6C95B9-0FCF-480E-818B-BBAF186A2E0D}" type="presParOf" srcId="{238FAA66-7981-4897-8040-D21F343940E3}" destId="{28385A20-4F75-4714-A9A1-F6D7E99E5435}" srcOrd="0" destOrd="0" presId="urn:microsoft.com/office/officeart/2005/8/layout/radial1"/>
    <dgm:cxn modelId="{3296A099-AE3A-4838-BC05-6D172AD58984}" type="presParOf" srcId="{E4F26879-BBD7-46AD-BCB5-3380FD91106F}" destId="{351B01D5-6A57-4A13-948B-7A5B2C08E97E}" srcOrd="8" destOrd="0" presId="urn:microsoft.com/office/officeart/2005/8/layout/radial1"/>
    <dgm:cxn modelId="{A487A558-6961-4811-9919-0BF868224AF6}" type="presParOf" srcId="{E4F26879-BBD7-46AD-BCB5-3380FD91106F}" destId="{9C65AFDD-BEF7-4F61-A633-8878DD9C9CB5}" srcOrd="9" destOrd="0" presId="urn:microsoft.com/office/officeart/2005/8/layout/radial1"/>
    <dgm:cxn modelId="{9CBBB653-0FD7-412F-AAEA-37494A3DC918}" type="presParOf" srcId="{9C65AFDD-BEF7-4F61-A633-8878DD9C9CB5}" destId="{9DCA8F14-1902-45BA-8067-1D3D2253D697}" srcOrd="0" destOrd="0" presId="urn:microsoft.com/office/officeart/2005/8/layout/radial1"/>
    <dgm:cxn modelId="{2E132EB8-6F45-4A9E-9B8F-9C3779397538}" type="presParOf" srcId="{E4F26879-BBD7-46AD-BCB5-3380FD91106F}" destId="{7826EA21-2E40-4803-BDA2-17F441A17EF3}" srcOrd="10" destOrd="0" presId="urn:microsoft.com/office/officeart/2005/8/layout/radial1"/>
    <dgm:cxn modelId="{2DC08E9D-0B2A-4F07-B026-2DD420894913}" type="presParOf" srcId="{E4F26879-BBD7-46AD-BCB5-3380FD91106F}" destId="{6308D2A9-2B6B-4758-82FE-C2CEC32A734E}" srcOrd="11" destOrd="0" presId="urn:microsoft.com/office/officeart/2005/8/layout/radial1"/>
    <dgm:cxn modelId="{961CA924-EFF3-4795-9030-05C77B470E96}" type="presParOf" srcId="{6308D2A9-2B6B-4758-82FE-C2CEC32A734E}" destId="{9399D5FE-624D-496D-B745-F57BF3F51C8D}" srcOrd="0" destOrd="0" presId="urn:microsoft.com/office/officeart/2005/8/layout/radial1"/>
    <dgm:cxn modelId="{98267665-25B1-480C-849C-5290E92AF0F9}" type="presParOf" srcId="{E4F26879-BBD7-46AD-BCB5-3380FD91106F}" destId="{CF076C62-9D9A-42E6-B96B-70E7AA8F7E06}" srcOrd="12" destOrd="0" presId="urn:microsoft.com/office/officeart/2005/8/layout/radial1"/>
    <dgm:cxn modelId="{6E2072E5-48B5-4FA1-BC97-6F4B8C18E82C}" type="presParOf" srcId="{E4F26879-BBD7-46AD-BCB5-3380FD91106F}" destId="{E93C7C94-3899-42EA-A141-9F982CE445A0}" srcOrd="13" destOrd="0" presId="urn:microsoft.com/office/officeart/2005/8/layout/radial1"/>
    <dgm:cxn modelId="{98004701-D85A-4190-9855-A4D83912B510}" type="presParOf" srcId="{E93C7C94-3899-42EA-A141-9F982CE445A0}" destId="{76B36961-7C52-4B24-A0E1-AF6CEB052528}" srcOrd="0" destOrd="0" presId="urn:microsoft.com/office/officeart/2005/8/layout/radial1"/>
    <dgm:cxn modelId="{5D27DCBD-2F73-4078-87BF-4E323ECC74E7}" type="presParOf" srcId="{E4F26879-BBD7-46AD-BCB5-3380FD91106F}" destId="{4E759455-2F89-49EE-BF15-69B135863B1B}" srcOrd="14" destOrd="0" presId="urn:microsoft.com/office/officeart/2005/8/layout/radial1"/>
    <dgm:cxn modelId="{5E374218-CC10-4DAB-9945-79C83F4CE6EB}" type="presParOf" srcId="{E4F26879-BBD7-46AD-BCB5-3380FD91106F}" destId="{8D3CB769-3A76-4C58-A1A5-DC45ABCBCC3A}" srcOrd="15" destOrd="0" presId="urn:microsoft.com/office/officeart/2005/8/layout/radial1"/>
    <dgm:cxn modelId="{7DB093DF-6795-407F-B4C0-C4B7426A5CAD}" type="presParOf" srcId="{8D3CB769-3A76-4C58-A1A5-DC45ABCBCC3A}" destId="{412770BE-9C0C-46CA-A2DD-DECF7A87CDEA}" srcOrd="0" destOrd="0" presId="urn:microsoft.com/office/officeart/2005/8/layout/radial1"/>
    <dgm:cxn modelId="{F94C92C2-B77F-4D9B-82D9-87D08E1F37B7}" type="presParOf" srcId="{E4F26879-BBD7-46AD-BCB5-3380FD91106F}" destId="{B2B10299-EF21-42C8-80E0-AB2FC2001AF8}" srcOrd="16" destOrd="0" presId="urn:microsoft.com/office/officeart/2005/8/layout/radial1"/>
    <dgm:cxn modelId="{F4363B1E-AACE-43FB-8A69-7DB820F1FDA6}" type="presParOf" srcId="{E4F26879-BBD7-46AD-BCB5-3380FD91106F}" destId="{94C75E19-53CE-479C-8B0D-0C9D5E0D3A34}" srcOrd="17" destOrd="0" presId="urn:microsoft.com/office/officeart/2005/8/layout/radial1"/>
    <dgm:cxn modelId="{DC30CCAD-C629-4C4D-BF01-EC7470DDBBE2}" type="presParOf" srcId="{94C75E19-53CE-479C-8B0D-0C9D5E0D3A34}" destId="{45F273A5-84D7-428D-AF86-712B13AB02E0}" srcOrd="0" destOrd="0" presId="urn:microsoft.com/office/officeart/2005/8/layout/radial1"/>
    <dgm:cxn modelId="{C6714DB7-EED7-4F59-AEA7-961A7C5808BA}" type="presParOf" srcId="{E4F26879-BBD7-46AD-BCB5-3380FD91106F}" destId="{035013FF-8723-4945-9081-740DCB3D33D9}" srcOrd="18" destOrd="0" presId="urn:microsoft.com/office/officeart/2005/8/layout/radial1"/>
    <dgm:cxn modelId="{224454B3-EED2-4C94-8D0D-B742E446E62E}" type="presParOf" srcId="{E4F26879-BBD7-46AD-BCB5-3380FD91106F}" destId="{14DB3296-1C7C-4106-870F-80E20DDC4BF8}" srcOrd="19" destOrd="0" presId="urn:microsoft.com/office/officeart/2005/8/layout/radial1"/>
    <dgm:cxn modelId="{60ED6E94-BC2C-4F8B-95A8-674256D2F34C}" type="presParOf" srcId="{14DB3296-1C7C-4106-870F-80E20DDC4BF8}" destId="{DF8C3CD2-5346-453F-9C07-BE7AAAEC1DA7}" srcOrd="0" destOrd="0" presId="urn:microsoft.com/office/officeart/2005/8/layout/radial1"/>
    <dgm:cxn modelId="{5BE60114-8C29-46F3-89B7-7AC946C3FBBA}" type="presParOf" srcId="{E4F26879-BBD7-46AD-BCB5-3380FD91106F}" destId="{E256CB93-0F34-4277-8C82-E2230C025971}" srcOrd="20" destOrd="0" presId="urn:microsoft.com/office/officeart/2005/8/layout/radial1"/>
    <dgm:cxn modelId="{45D8134B-694B-4ED7-A3DB-48436C1CA196}" type="presParOf" srcId="{E4F26879-BBD7-46AD-BCB5-3380FD91106F}" destId="{8BA3606B-B430-41AA-B28F-7447DC2FEBEF}" srcOrd="21" destOrd="0" presId="urn:microsoft.com/office/officeart/2005/8/layout/radial1"/>
    <dgm:cxn modelId="{208CF1D5-5DCC-4963-AD0E-0D3013D82D1B}" type="presParOf" srcId="{8BA3606B-B430-41AA-B28F-7447DC2FEBEF}" destId="{06D210D1-5DE2-4C2F-8A8A-942D22D47F10}" srcOrd="0" destOrd="0" presId="urn:microsoft.com/office/officeart/2005/8/layout/radial1"/>
    <dgm:cxn modelId="{9E6F8ECA-6496-44A9-BE54-5AA5E5A46F50}" type="presParOf" srcId="{E4F26879-BBD7-46AD-BCB5-3380FD91106F}" destId="{19B59FC8-1A51-43FE-BA5A-93C24599AB9F}" srcOrd="22" destOrd="0" presId="urn:microsoft.com/office/officeart/2005/8/layout/radial1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13492E1-4915-4D3B-897B-B4DC295E40F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CB17D3-E6E0-4257-B11F-3FE80DBBDA50}">
      <dgm:prSet phldrT="[Text]" custT="1"/>
      <dgm:spPr/>
      <dgm:t>
        <a:bodyPr/>
        <a:lstStyle/>
        <a:p>
          <a:r>
            <a:rPr lang="id-ID" sz="2000" b="1" dirty="0" smtClean="0"/>
            <a:t>KEWENANGAN DESA MELIPUTI</a:t>
          </a:r>
          <a:endParaRPr lang="en-US" sz="2000" b="1" dirty="0"/>
        </a:p>
      </dgm:t>
    </dgm:pt>
    <dgm:pt modelId="{A40E7818-0B5B-4DE7-B104-66405E2EA2BE}" type="parTrans" cxnId="{9B257022-D372-47F2-BDEE-7D82AE95A6FF}">
      <dgm:prSet/>
      <dgm:spPr/>
      <dgm:t>
        <a:bodyPr/>
        <a:lstStyle/>
        <a:p>
          <a:endParaRPr lang="en-US" sz="2000" dirty="0"/>
        </a:p>
      </dgm:t>
    </dgm:pt>
    <dgm:pt modelId="{687BD549-C71F-452B-B417-1CDB646144B2}" type="sibTrans" cxnId="{9B257022-D372-47F2-BDEE-7D82AE95A6FF}">
      <dgm:prSet/>
      <dgm:spPr/>
      <dgm:t>
        <a:bodyPr/>
        <a:lstStyle/>
        <a:p>
          <a:endParaRPr lang="en-US" sz="2000" dirty="0"/>
        </a:p>
      </dgm:t>
    </dgm:pt>
    <dgm:pt modelId="{B66F3561-FEB4-4CC6-BEE3-91254D7C23E3}">
      <dgm:prSet phldrT="[Text]" custT="1"/>
      <dgm:spPr/>
      <dgm:t>
        <a:bodyPr/>
        <a:lstStyle/>
        <a:p>
          <a:r>
            <a:rPr lang="id-ID" sz="2000" dirty="0" smtClean="0"/>
            <a:t>KEWENANGAN DI BIDANG PENYELENGGARAAN PEMERINTAHAN DESA</a:t>
          </a:r>
          <a:endParaRPr lang="en-US" sz="2000" dirty="0"/>
        </a:p>
      </dgm:t>
    </dgm:pt>
    <dgm:pt modelId="{5A492DA5-C3A0-49BB-9574-0B3F2F360B9F}" type="parTrans" cxnId="{7EF848B5-4270-460A-842B-522C10DCFCFB}">
      <dgm:prSet/>
      <dgm:spPr/>
      <dgm:t>
        <a:bodyPr/>
        <a:lstStyle/>
        <a:p>
          <a:endParaRPr lang="en-US" sz="2000" dirty="0"/>
        </a:p>
      </dgm:t>
    </dgm:pt>
    <dgm:pt modelId="{D70FFCD5-8767-4F06-8034-3CE85728A6CE}" type="sibTrans" cxnId="{7EF848B5-4270-460A-842B-522C10DCFCFB}">
      <dgm:prSet/>
      <dgm:spPr/>
      <dgm:t>
        <a:bodyPr/>
        <a:lstStyle/>
        <a:p>
          <a:endParaRPr lang="en-US" sz="2000" dirty="0"/>
        </a:p>
      </dgm:t>
    </dgm:pt>
    <dgm:pt modelId="{88B0883D-9FE5-48AA-A1C2-5558FD6D4EF9}">
      <dgm:prSet phldrT="[Text]" custT="1"/>
      <dgm:spPr/>
      <dgm:t>
        <a:bodyPr/>
        <a:lstStyle/>
        <a:p>
          <a:r>
            <a:rPr lang="id-ID" sz="2000" dirty="0" smtClean="0"/>
            <a:t>PELAKSANAAN PEMBANGUNAN DESA</a:t>
          </a:r>
          <a:endParaRPr lang="en-US" sz="2000" dirty="0"/>
        </a:p>
      </dgm:t>
    </dgm:pt>
    <dgm:pt modelId="{3803CEDB-C6C8-473A-A97D-9F45AF433E11}" type="parTrans" cxnId="{F0EE8F3D-78FA-4CD8-B3A3-903853873DE7}">
      <dgm:prSet/>
      <dgm:spPr/>
      <dgm:t>
        <a:bodyPr/>
        <a:lstStyle/>
        <a:p>
          <a:endParaRPr lang="en-US" sz="2000" dirty="0"/>
        </a:p>
      </dgm:t>
    </dgm:pt>
    <dgm:pt modelId="{D4545903-5CC4-4C37-A149-FC4ABFB6831A}" type="sibTrans" cxnId="{F0EE8F3D-78FA-4CD8-B3A3-903853873DE7}">
      <dgm:prSet/>
      <dgm:spPr/>
      <dgm:t>
        <a:bodyPr/>
        <a:lstStyle/>
        <a:p>
          <a:endParaRPr lang="en-US" sz="2000" dirty="0"/>
        </a:p>
      </dgm:t>
    </dgm:pt>
    <dgm:pt modelId="{388BD99B-25E9-43A4-B82B-1B0FDC80E7CC}">
      <dgm:prSet phldrT="[Text]" custT="1"/>
      <dgm:spPr/>
      <dgm:t>
        <a:bodyPr/>
        <a:lstStyle/>
        <a:p>
          <a:r>
            <a:rPr lang="id-ID" sz="2000" dirty="0" smtClean="0"/>
            <a:t>PEMBINAAN KEMASYARAKATAN DESA</a:t>
          </a:r>
          <a:endParaRPr lang="en-US" sz="2000" dirty="0"/>
        </a:p>
      </dgm:t>
    </dgm:pt>
    <dgm:pt modelId="{3BED7603-56E1-42B1-8F78-307580AA1C6C}" type="parTrans" cxnId="{9950B418-4D3A-4B17-AB56-B1057B27914E}">
      <dgm:prSet/>
      <dgm:spPr/>
      <dgm:t>
        <a:bodyPr/>
        <a:lstStyle/>
        <a:p>
          <a:endParaRPr lang="en-US" sz="2000" dirty="0"/>
        </a:p>
      </dgm:t>
    </dgm:pt>
    <dgm:pt modelId="{693F6A83-36D2-4A4E-B2C6-3B1636325231}" type="sibTrans" cxnId="{9950B418-4D3A-4B17-AB56-B1057B27914E}">
      <dgm:prSet/>
      <dgm:spPr/>
      <dgm:t>
        <a:bodyPr/>
        <a:lstStyle/>
        <a:p>
          <a:endParaRPr lang="en-US" sz="2000" dirty="0"/>
        </a:p>
      </dgm:t>
    </dgm:pt>
    <dgm:pt modelId="{0762C652-5361-4AEE-9BFE-0ECAE997E0F2}">
      <dgm:prSet/>
      <dgm:spPr/>
      <dgm:t>
        <a:bodyPr/>
        <a:lstStyle/>
        <a:p>
          <a:endParaRPr lang="en-US"/>
        </a:p>
      </dgm:t>
    </dgm:pt>
    <dgm:pt modelId="{B97A9552-5635-421E-AA10-5F0EC5E48351}" type="parTrans" cxnId="{3E906970-678E-474E-B537-9F985FF4A378}">
      <dgm:prSet/>
      <dgm:spPr/>
      <dgm:t>
        <a:bodyPr/>
        <a:lstStyle/>
        <a:p>
          <a:endParaRPr lang="en-US" sz="2000" dirty="0"/>
        </a:p>
      </dgm:t>
    </dgm:pt>
    <dgm:pt modelId="{C9D72F44-0AEE-411B-869D-FCEDFC657669}" type="sibTrans" cxnId="{3E906970-678E-474E-B537-9F985FF4A378}">
      <dgm:prSet/>
      <dgm:spPr/>
      <dgm:t>
        <a:bodyPr/>
        <a:lstStyle/>
        <a:p>
          <a:endParaRPr lang="en-US" sz="2000" dirty="0"/>
        </a:p>
      </dgm:t>
    </dgm:pt>
    <dgm:pt modelId="{D0F54E3C-625B-4CE2-BC57-BF597A5E1EDB}">
      <dgm:prSet phldrT="[Text]" custT="1"/>
      <dgm:spPr/>
      <dgm:t>
        <a:bodyPr/>
        <a:lstStyle/>
        <a:p>
          <a:r>
            <a:rPr lang="id-ID" sz="2000" dirty="0" smtClean="0"/>
            <a:t>PEMBERDAYAAN MASYARAKAT DESA</a:t>
          </a:r>
          <a:endParaRPr lang="en-US" sz="2000" dirty="0"/>
        </a:p>
      </dgm:t>
    </dgm:pt>
    <dgm:pt modelId="{EDB51909-D1F3-488D-BFB5-8655C63516FD}" type="parTrans" cxnId="{2FC34281-2B67-4F83-AF08-BA0B72BFFCFF}">
      <dgm:prSet/>
      <dgm:spPr/>
      <dgm:t>
        <a:bodyPr/>
        <a:lstStyle/>
        <a:p>
          <a:endParaRPr lang="en-US" sz="2000" dirty="0"/>
        </a:p>
      </dgm:t>
    </dgm:pt>
    <dgm:pt modelId="{9852F5DD-B365-4F0F-9AA7-9AF4CAFA9C4E}" type="sibTrans" cxnId="{2FC34281-2B67-4F83-AF08-BA0B72BFFCFF}">
      <dgm:prSet/>
      <dgm:spPr/>
      <dgm:t>
        <a:bodyPr/>
        <a:lstStyle/>
        <a:p>
          <a:endParaRPr lang="en-US" sz="2000" dirty="0"/>
        </a:p>
      </dgm:t>
    </dgm:pt>
    <dgm:pt modelId="{045BC75C-AC88-4EC1-9A4F-F34FFC7B9D41}" type="pres">
      <dgm:prSet presAssocID="{F13492E1-4915-4D3B-897B-B4DC295E40F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694593-BDF5-44CC-984A-BC3F8912CCEA}" type="pres">
      <dgm:prSet presAssocID="{F8CB17D3-E6E0-4257-B11F-3FE80DBBDA50}" presName="roof" presStyleLbl="dkBgShp" presStyleIdx="0" presStyleCnt="2" custScaleY="36644"/>
      <dgm:spPr/>
      <dgm:t>
        <a:bodyPr/>
        <a:lstStyle/>
        <a:p>
          <a:endParaRPr lang="en-US"/>
        </a:p>
      </dgm:t>
    </dgm:pt>
    <dgm:pt modelId="{A516FC3A-861C-4BB8-BAA2-E6332EFF2DCF}" type="pres">
      <dgm:prSet presAssocID="{F8CB17D3-E6E0-4257-B11F-3FE80DBBDA50}" presName="pillars" presStyleCnt="0"/>
      <dgm:spPr/>
    </dgm:pt>
    <dgm:pt modelId="{4F858286-71DD-4260-A435-F09D55B74439}" type="pres">
      <dgm:prSet presAssocID="{F8CB17D3-E6E0-4257-B11F-3FE80DBBDA50}" presName="pillar1" presStyleLbl="node1" presStyleIdx="0" presStyleCnt="4" custLinFactNeighborY="-172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A4167E-1E93-4353-AF9D-8FAACFA699E8}" type="pres">
      <dgm:prSet presAssocID="{88B0883D-9FE5-48AA-A1C2-5558FD6D4EF9}" presName="pillarX" presStyleLbl="node1" presStyleIdx="1" presStyleCnt="4" custLinFactNeighborY="-172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782753-5778-4BAB-AC04-0A3C95567B2B}" type="pres">
      <dgm:prSet presAssocID="{388BD99B-25E9-43A4-B82B-1B0FDC80E7CC}" presName="pillarX" presStyleLbl="node1" presStyleIdx="2" presStyleCnt="4" custLinFactNeighborY="-172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662717-BBE7-4B96-996B-B72A999E5E26}" type="pres">
      <dgm:prSet presAssocID="{D0F54E3C-625B-4CE2-BC57-BF597A5E1EDB}" presName="pillarX" presStyleLbl="node1" presStyleIdx="3" presStyleCnt="4" custLinFactNeighborY="-172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7F27C9-9314-444E-8D63-175B38D43F8E}" type="pres">
      <dgm:prSet presAssocID="{F8CB17D3-E6E0-4257-B11F-3FE80DBBDA50}" presName="base" presStyleLbl="dkBgShp" presStyleIdx="1" presStyleCnt="2" custLinFactY="-45230" custLinFactNeighborY="-100000"/>
      <dgm:spPr/>
    </dgm:pt>
  </dgm:ptLst>
  <dgm:cxnLst>
    <dgm:cxn modelId="{F0EE8F3D-78FA-4CD8-B3A3-903853873DE7}" srcId="{F8CB17D3-E6E0-4257-B11F-3FE80DBBDA50}" destId="{88B0883D-9FE5-48AA-A1C2-5558FD6D4EF9}" srcOrd="1" destOrd="0" parTransId="{3803CEDB-C6C8-473A-A97D-9F45AF433E11}" sibTransId="{D4545903-5CC4-4C37-A149-FC4ABFB6831A}"/>
    <dgm:cxn modelId="{7EF848B5-4270-460A-842B-522C10DCFCFB}" srcId="{F8CB17D3-E6E0-4257-B11F-3FE80DBBDA50}" destId="{B66F3561-FEB4-4CC6-BEE3-91254D7C23E3}" srcOrd="0" destOrd="0" parTransId="{5A492DA5-C3A0-49BB-9574-0B3F2F360B9F}" sibTransId="{D70FFCD5-8767-4F06-8034-3CE85728A6CE}"/>
    <dgm:cxn modelId="{8A38F520-D3AF-4511-97D0-761B89B027FD}" type="presOf" srcId="{D0F54E3C-625B-4CE2-BC57-BF597A5E1EDB}" destId="{5D662717-BBE7-4B96-996B-B72A999E5E26}" srcOrd="0" destOrd="0" presId="urn:microsoft.com/office/officeart/2005/8/layout/hList3"/>
    <dgm:cxn modelId="{6ED43EA4-FE88-404D-9E3B-A9A7B0E0759E}" type="presOf" srcId="{B66F3561-FEB4-4CC6-BEE3-91254D7C23E3}" destId="{4F858286-71DD-4260-A435-F09D55B74439}" srcOrd="0" destOrd="0" presId="urn:microsoft.com/office/officeart/2005/8/layout/hList3"/>
    <dgm:cxn modelId="{08CA193E-40E4-4493-893B-41F7A20E4935}" type="presOf" srcId="{388BD99B-25E9-43A4-B82B-1B0FDC80E7CC}" destId="{57782753-5778-4BAB-AC04-0A3C95567B2B}" srcOrd="0" destOrd="0" presId="urn:microsoft.com/office/officeart/2005/8/layout/hList3"/>
    <dgm:cxn modelId="{9950B418-4D3A-4B17-AB56-B1057B27914E}" srcId="{F8CB17D3-E6E0-4257-B11F-3FE80DBBDA50}" destId="{388BD99B-25E9-43A4-B82B-1B0FDC80E7CC}" srcOrd="2" destOrd="0" parTransId="{3BED7603-56E1-42B1-8F78-307580AA1C6C}" sibTransId="{693F6A83-36D2-4A4E-B2C6-3B1636325231}"/>
    <dgm:cxn modelId="{9B257022-D372-47F2-BDEE-7D82AE95A6FF}" srcId="{F13492E1-4915-4D3B-897B-B4DC295E40F2}" destId="{F8CB17D3-E6E0-4257-B11F-3FE80DBBDA50}" srcOrd="0" destOrd="0" parTransId="{A40E7818-0B5B-4DE7-B104-66405E2EA2BE}" sibTransId="{687BD549-C71F-452B-B417-1CDB646144B2}"/>
    <dgm:cxn modelId="{5141AAB6-2B75-4C24-8516-3AEEB9E9BA21}" type="presOf" srcId="{88B0883D-9FE5-48AA-A1C2-5558FD6D4EF9}" destId="{6EA4167E-1E93-4353-AF9D-8FAACFA699E8}" srcOrd="0" destOrd="0" presId="urn:microsoft.com/office/officeart/2005/8/layout/hList3"/>
    <dgm:cxn modelId="{BCDFBD19-3B1D-4C34-B025-B421E625E9D2}" type="presOf" srcId="{F8CB17D3-E6E0-4257-B11F-3FE80DBBDA50}" destId="{56694593-BDF5-44CC-984A-BC3F8912CCEA}" srcOrd="0" destOrd="0" presId="urn:microsoft.com/office/officeart/2005/8/layout/hList3"/>
    <dgm:cxn modelId="{3E906970-678E-474E-B537-9F985FF4A378}" srcId="{F13492E1-4915-4D3B-897B-B4DC295E40F2}" destId="{0762C652-5361-4AEE-9BFE-0ECAE997E0F2}" srcOrd="1" destOrd="0" parTransId="{B97A9552-5635-421E-AA10-5F0EC5E48351}" sibTransId="{C9D72F44-0AEE-411B-869D-FCEDFC657669}"/>
    <dgm:cxn modelId="{2FC34281-2B67-4F83-AF08-BA0B72BFFCFF}" srcId="{F8CB17D3-E6E0-4257-B11F-3FE80DBBDA50}" destId="{D0F54E3C-625B-4CE2-BC57-BF597A5E1EDB}" srcOrd="3" destOrd="0" parTransId="{EDB51909-D1F3-488D-BFB5-8655C63516FD}" sibTransId="{9852F5DD-B365-4F0F-9AA7-9AF4CAFA9C4E}"/>
    <dgm:cxn modelId="{934AC81B-0550-4A6C-BD6F-A7A914CE8F5C}" type="presOf" srcId="{F13492E1-4915-4D3B-897B-B4DC295E40F2}" destId="{045BC75C-AC88-4EC1-9A4F-F34FFC7B9D41}" srcOrd="0" destOrd="0" presId="urn:microsoft.com/office/officeart/2005/8/layout/hList3"/>
    <dgm:cxn modelId="{FA51AEA7-227F-4BBD-BC95-2F4F86E695A9}" type="presParOf" srcId="{045BC75C-AC88-4EC1-9A4F-F34FFC7B9D41}" destId="{56694593-BDF5-44CC-984A-BC3F8912CCEA}" srcOrd="0" destOrd="0" presId="urn:microsoft.com/office/officeart/2005/8/layout/hList3"/>
    <dgm:cxn modelId="{7C8BC1E0-9038-4971-8AA8-C1810B4E6208}" type="presParOf" srcId="{045BC75C-AC88-4EC1-9A4F-F34FFC7B9D41}" destId="{A516FC3A-861C-4BB8-BAA2-E6332EFF2DCF}" srcOrd="1" destOrd="0" presId="urn:microsoft.com/office/officeart/2005/8/layout/hList3"/>
    <dgm:cxn modelId="{FF888303-9B8A-4479-9D25-AE5C3F4D6226}" type="presParOf" srcId="{A516FC3A-861C-4BB8-BAA2-E6332EFF2DCF}" destId="{4F858286-71DD-4260-A435-F09D55B74439}" srcOrd="0" destOrd="0" presId="urn:microsoft.com/office/officeart/2005/8/layout/hList3"/>
    <dgm:cxn modelId="{91261EB7-B0C0-4148-B036-EC8DB3769A7F}" type="presParOf" srcId="{A516FC3A-861C-4BB8-BAA2-E6332EFF2DCF}" destId="{6EA4167E-1E93-4353-AF9D-8FAACFA699E8}" srcOrd="1" destOrd="0" presId="urn:microsoft.com/office/officeart/2005/8/layout/hList3"/>
    <dgm:cxn modelId="{20969B0E-BE56-4A6E-9A7A-ED5D6A96AAD6}" type="presParOf" srcId="{A516FC3A-861C-4BB8-BAA2-E6332EFF2DCF}" destId="{57782753-5778-4BAB-AC04-0A3C95567B2B}" srcOrd="2" destOrd="0" presId="urn:microsoft.com/office/officeart/2005/8/layout/hList3"/>
    <dgm:cxn modelId="{B7BCFE3D-096C-40ED-B7EC-5B3A45239C99}" type="presParOf" srcId="{A516FC3A-861C-4BB8-BAA2-E6332EFF2DCF}" destId="{5D662717-BBE7-4B96-996B-B72A999E5E26}" srcOrd="3" destOrd="0" presId="urn:microsoft.com/office/officeart/2005/8/layout/hList3"/>
    <dgm:cxn modelId="{EF79DA18-7089-4B63-86F1-F5987D2528B1}" type="presParOf" srcId="{045BC75C-AC88-4EC1-9A4F-F34FFC7B9D41}" destId="{967F27C9-9314-444E-8D63-175B38D43F8E}" srcOrd="2" destOrd="0" presId="urn:microsoft.com/office/officeart/2005/8/layout/hList3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9672305-6CA2-4421-B92D-D7F85DDBEDF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D6E3E8-8C1D-4EB7-BA06-901C6B0CDAB0}">
      <dgm:prSet/>
      <dgm:spPr/>
      <dgm:t>
        <a:bodyPr/>
        <a:lstStyle/>
        <a:p>
          <a:r>
            <a:rPr lang="id-ID" dirty="0" smtClean="0"/>
            <a:t>PENYELENGGARAAN PEMERINTAHAN DESA</a:t>
          </a:r>
          <a:endParaRPr lang="en-US" dirty="0"/>
        </a:p>
      </dgm:t>
    </dgm:pt>
    <dgm:pt modelId="{D60B9446-EC86-41B8-9E78-6FE409BA159B}" type="parTrans" cxnId="{AA5534B5-EF2A-4C72-966F-FE27B77179F1}">
      <dgm:prSet/>
      <dgm:spPr/>
      <dgm:t>
        <a:bodyPr/>
        <a:lstStyle/>
        <a:p>
          <a:endParaRPr lang="en-US" dirty="0"/>
        </a:p>
      </dgm:t>
    </dgm:pt>
    <dgm:pt modelId="{E166F6F0-BA75-45E4-BE3C-95C570C2341C}" type="sibTrans" cxnId="{AA5534B5-EF2A-4C72-966F-FE27B77179F1}">
      <dgm:prSet/>
      <dgm:spPr/>
      <dgm:t>
        <a:bodyPr/>
        <a:lstStyle/>
        <a:p>
          <a:endParaRPr lang="en-US" dirty="0"/>
        </a:p>
      </dgm:t>
    </dgm:pt>
    <dgm:pt modelId="{28193664-5BB8-4647-B8D1-082CDB8108C1}">
      <dgm:prSet/>
      <dgm:spPr/>
      <dgm:t>
        <a:bodyPr/>
        <a:lstStyle/>
        <a:p>
          <a:r>
            <a:rPr lang="id-ID" dirty="0" smtClean="0"/>
            <a:t>PELAKSANAAN PEMBANGUNAN DESA</a:t>
          </a:r>
          <a:endParaRPr lang="en-US" dirty="0"/>
        </a:p>
      </dgm:t>
    </dgm:pt>
    <dgm:pt modelId="{2B956DEE-3AB1-48A2-8CAD-DBF9F25704C9}" type="parTrans" cxnId="{A0089BCE-5035-482D-A058-0F47E0C23FEA}">
      <dgm:prSet/>
      <dgm:spPr/>
      <dgm:t>
        <a:bodyPr/>
        <a:lstStyle/>
        <a:p>
          <a:endParaRPr lang="en-US" dirty="0"/>
        </a:p>
      </dgm:t>
    </dgm:pt>
    <dgm:pt modelId="{E310E4E2-C84C-4E97-9B92-A35AABE34BA9}" type="sibTrans" cxnId="{A0089BCE-5035-482D-A058-0F47E0C23FEA}">
      <dgm:prSet/>
      <dgm:spPr/>
      <dgm:t>
        <a:bodyPr/>
        <a:lstStyle/>
        <a:p>
          <a:endParaRPr lang="en-US" dirty="0"/>
        </a:p>
      </dgm:t>
    </dgm:pt>
    <dgm:pt modelId="{56FD93C4-CD47-44EF-92EF-4A89B3CA8462}">
      <dgm:prSet/>
      <dgm:spPr/>
      <dgm:t>
        <a:bodyPr/>
        <a:lstStyle/>
        <a:p>
          <a:r>
            <a:rPr lang="id-ID" dirty="0" smtClean="0"/>
            <a:t>PEMBINAAN KEMASYARAKATAN DESA</a:t>
          </a:r>
          <a:endParaRPr lang="en-US" dirty="0"/>
        </a:p>
      </dgm:t>
    </dgm:pt>
    <dgm:pt modelId="{EC393F5D-B8DD-42DE-BBA3-933F86A90DF6}" type="parTrans" cxnId="{DEF160D8-A748-44D2-B458-FE369EBA0EB8}">
      <dgm:prSet/>
      <dgm:spPr/>
      <dgm:t>
        <a:bodyPr/>
        <a:lstStyle/>
        <a:p>
          <a:endParaRPr lang="en-US" dirty="0"/>
        </a:p>
      </dgm:t>
    </dgm:pt>
    <dgm:pt modelId="{B98E9CB4-65B4-4EE1-97E5-63B228CEDDA3}" type="sibTrans" cxnId="{DEF160D8-A748-44D2-B458-FE369EBA0EB8}">
      <dgm:prSet/>
      <dgm:spPr/>
      <dgm:t>
        <a:bodyPr/>
        <a:lstStyle/>
        <a:p>
          <a:endParaRPr lang="en-US" dirty="0"/>
        </a:p>
      </dgm:t>
    </dgm:pt>
    <dgm:pt modelId="{A2573329-77CA-482E-B634-1D802DF1C793}">
      <dgm:prSet/>
      <dgm:spPr/>
      <dgm:t>
        <a:bodyPr/>
        <a:lstStyle/>
        <a:p>
          <a:r>
            <a:rPr lang="id-ID" dirty="0" smtClean="0"/>
            <a:t>PEMBERDAYAAN MASYARAKAT DESA</a:t>
          </a:r>
          <a:endParaRPr lang="en-US" dirty="0"/>
        </a:p>
      </dgm:t>
    </dgm:pt>
    <dgm:pt modelId="{598F2A32-493A-4936-93F3-92F51992B860}" type="parTrans" cxnId="{0D3ED0CD-92B6-462A-94D4-C043AF330524}">
      <dgm:prSet/>
      <dgm:spPr/>
      <dgm:t>
        <a:bodyPr/>
        <a:lstStyle/>
        <a:p>
          <a:endParaRPr lang="en-US" dirty="0"/>
        </a:p>
      </dgm:t>
    </dgm:pt>
    <dgm:pt modelId="{EC9DB599-5622-4ACE-8780-DFC443E96915}" type="sibTrans" cxnId="{0D3ED0CD-92B6-462A-94D4-C043AF330524}">
      <dgm:prSet/>
      <dgm:spPr/>
      <dgm:t>
        <a:bodyPr/>
        <a:lstStyle/>
        <a:p>
          <a:endParaRPr lang="en-US" dirty="0"/>
        </a:p>
      </dgm:t>
    </dgm:pt>
    <dgm:pt modelId="{F218C99B-DF11-4100-AA9C-E62D398C0443}" type="pres">
      <dgm:prSet presAssocID="{19672305-6CA2-4421-B92D-D7F85DDBEDF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C446EA-DB02-4C3F-A4E0-9E3A1C489C6A}" type="pres">
      <dgm:prSet presAssocID="{A2573329-77CA-482E-B634-1D802DF1C793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161432-0105-4301-8197-CBB857E3DCA2}" type="pres">
      <dgm:prSet presAssocID="{EC9DB599-5622-4ACE-8780-DFC443E96915}" presName="sibTrans" presStyleCnt="0"/>
      <dgm:spPr/>
    </dgm:pt>
    <dgm:pt modelId="{55AE8A9E-7B67-447F-A868-7904D1007C10}" type="pres">
      <dgm:prSet presAssocID="{56FD93C4-CD47-44EF-92EF-4A89B3CA846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F0F21F-398B-4CF5-A7E4-8C0EBDBD5D92}" type="pres">
      <dgm:prSet presAssocID="{B98E9CB4-65B4-4EE1-97E5-63B228CEDDA3}" presName="sibTrans" presStyleCnt="0"/>
      <dgm:spPr/>
    </dgm:pt>
    <dgm:pt modelId="{A1D295F3-B9CD-42F0-9EDE-98ECF88A3A76}" type="pres">
      <dgm:prSet presAssocID="{28193664-5BB8-4647-B8D1-082CDB8108C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2EB5A-209C-4D7D-8E9C-D9A2D227A143}" type="pres">
      <dgm:prSet presAssocID="{E310E4E2-C84C-4E97-9B92-A35AABE34BA9}" presName="sibTrans" presStyleCnt="0"/>
      <dgm:spPr/>
    </dgm:pt>
    <dgm:pt modelId="{1E9C1299-48A4-4C4B-8367-95676B6B9547}" type="pres">
      <dgm:prSet presAssocID="{9ED6E3E8-8C1D-4EB7-BA06-901C6B0CDAB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089BCE-5035-482D-A058-0F47E0C23FEA}" srcId="{19672305-6CA2-4421-B92D-D7F85DDBEDF7}" destId="{28193664-5BB8-4647-B8D1-082CDB8108C1}" srcOrd="2" destOrd="0" parTransId="{2B956DEE-3AB1-48A2-8CAD-DBF9F25704C9}" sibTransId="{E310E4E2-C84C-4E97-9B92-A35AABE34BA9}"/>
    <dgm:cxn modelId="{5ACFDC70-EC2D-412C-95F3-ABB30AB4846B}" type="presOf" srcId="{9ED6E3E8-8C1D-4EB7-BA06-901C6B0CDAB0}" destId="{1E9C1299-48A4-4C4B-8367-95676B6B9547}" srcOrd="0" destOrd="0" presId="urn:microsoft.com/office/officeart/2005/8/layout/default"/>
    <dgm:cxn modelId="{AA5534B5-EF2A-4C72-966F-FE27B77179F1}" srcId="{19672305-6CA2-4421-B92D-D7F85DDBEDF7}" destId="{9ED6E3E8-8C1D-4EB7-BA06-901C6B0CDAB0}" srcOrd="3" destOrd="0" parTransId="{D60B9446-EC86-41B8-9E78-6FE409BA159B}" sibTransId="{E166F6F0-BA75-45E4-BE3C-95C570C2341C}"/>
    <dgm:cxn modelId="{25B999F7-9165-46AF-A706-BAFCBC4686BC}" type="presOf" srcId="{28193664-5BB8-4647-B8D1-082CDB8108C1}" destId="{A1D295F3-B9CD-42F0-9EDE-98ECF88A3A76}" srcOrd="0" destOrd="0" presId="urn:microsoft.com/office/officeart/2005/8/layout/default"/>
    <dgm:cxn modelId="{38555425-06AF-437C-9F53-216BAE34915F}" type="presOf" srcId="{19672305-6CA2-4421-B92D-D7F85DDBEDF7}" destId="{F218C99B-DF11-4100-AA9C-E62D398C0443}" srcOrd="0" destOrd="0" presId="urn:microsoft.com/office/officeart/2005/8/layout/default"/>
    <dgm:cxn modelId="{0D3ED0CD-92B6-462A-94D4-C043AF330524}" srcId="{19672305-6CA2-4421-B92D-D7F85DDBEDF7}" destId="{A2573329-77CA-482E-B634-1D802DF1C793}" srcOrd="0" destOrd="0" parTransId="{598F2A32-493A-4936-93F3-92F51992B860}" sibTransId="{EC9DB599-5622-4ACE-8780-DFC443E96915}"/>
    <dgm:cxn modelId="{DEF160D8-A748-44D2-B458-FE369EBA0EB8}" srcId="{19672305-6CA2-4421-B92D-D7F85DDBEDF7}" destId="{56FD93C4-CD47-44EF-92EF-4A89B3CA8462}" srcOrd="1" destOrd="0" parTransId="{EC393F5D-B8DD-42DE-BBA3-933F86A90DF6}" sibTransId="{B98E9CB4-65B4-4EE1-97E5-63B228CEDDA3}"/>
    <dgm:cxn modelId="{9E6D3A77-3E20-4EEC-9C98-19360456A78E}" type="presOf" srcId="{A2573329-77CA-482E-B634-1D802DF1C793}" destId="{E7C446EA-DB02-4C3F-A4E0-9E3A1C489C6A}" srcOrd="0" destOrd="0" presId="urn:microsoft.com/office/officeart/2005/8/layout/default"/>
    <dgm:cxn modelId="{53A8740E-0739-44AA-83C7-31E0EB78EF27}" type="presOf" srcId="{56FD93C4-CD47-44EF-92EF-4A89B3CA8462}" destId="{55AE8A9E-7B67-447F-A868-7904D1007C10}" srcOrd="0" destOrd="0" presId="urn:microsoft.com/office/officeart/2005/8/layout/default"/>
    <dgm:cxn modelId="{FEEB15F6-A885-4F7E-9656-0458A28B8A6D}" type="presParOf" srcId="{F218C99B-DF11-4100-AA9C-E62D398C0443}" destId="{E7C446EA-DB02-4C3F-A4E0-9E3A1C489C6A}" srcOrd="0" destOrd="0" presId="urn:microsoft.com/office/officeart/2005/8/layout/default"/>
    <dgm:cxn modelId="{B2847F3D-0F0F-4FD9-BF62-E66DC8ACF8DD}" type="presParOf" srcId="{F218C99B-DF11-4100-AA9C-E62D398C0443}" destId="{2D161432-0105-4301-8197-CBB857E3DCA2}" srcOrd="1" destOrd="0" presId="urn:microsoft.com/office/officeart/2005/8/layout/default"/>
    <dgm:cxn modelId="{D956C88E-6100-47CF-ABD4-3C0D818A7F32}" type="presParOf" srcId="{F218C99B-DF11-4100-AA9C-E62D398C0443}" destId="{55AE8A9E-7B67-447F-A868-7904D1007C10}" srcOrd="2" destOrd="0" presId="urn:microsoft.com/office/officeart/2005/8/layout/default"/>
    <dgm:cxn modelId="{C2F33EC7-8CB8-4219-B7EB-C463A8522C07}" type="presParOf" srcId="{F218C99B-DF11-4100-AA9C-E62D398C0443}" destId="{ACF0F21F-398B-4CF5-A7E4-8C0EBDBD5D92}" srcOrd="3" destOrd="0" presId="urn:microsoft.com/office/officeart/2005/8/layout/default"/>
    <dgm:cxn modelId="{A1CFBBB8-7CD3-4F4D-9A3A-EEC3994D8FA8}" type="presParOf" srcId="{F218C99B-DF11-4100-AA9C-E62D398C0443}" destId="{A1D295F3-B9CD-42F0-9EDE-98ECF88A3A76}" srcOrd="4" destOrd="0" presId="urn:microsoft.com/office/officeart/2005/8/layout/default"/>
    <dgm:cxn modelId="{0EA8AA78-494E-4E5F-97DE-DF47336877D7}" type="presParOf" srcId="{F218C99B-DF11-4100-AA9C-E62D398C0443}" destId="{5D52EB5A-209C-4D7D-8E9C-D9A2D227A143}" srcOrd="5" destOrd="0" presId="urn:microsoft.com/office/officeart/2005/8/layout/default"/>
    <dgm:cxn modelId="{F6ADDBBD-29D8-4AF6-83FC-A1BA77050FB4}" type="presParOf" srcId="{F218C99B-DF11-4100-AA9C-E62D398C0443}" destId="{1E9C1299-48A4-4C4B-8367-95676B6B9547}" srcOrd="6" destOrd="0" presId="urn:microsoft.com/office/officeart/2005/8/layout/default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5374534-2F05-4AD8-B429-1CDB13A669E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4D05A6-4635-4F96-BCC5-202A184A2B0E}">
      <dgm:prSet phldrT="[Text]" custT="1"/>
      <dgm:spPr/>
      <dgm:t>
        <a:bodyPr anchor="t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id-ID" sz="2000" b="1" dirty="0" smtClean="0"/>
            <a:t>UUD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d-ID" sz="2000" b="1" dirty="0" smtClean="0"/>
            <a:t>1945</a:t>
          </a:r>
          <a:endParaRPr lang="en-US" sz="2000" b="1" dirty="0"/>
        </a:p>
      </dgm:t>
    </dgm:pt>
    <dgm:pt modelId="{4C143669-3817-46C3-B5B5-4513A611725A}" type="parTrans" cxnId="{FC0BDAD6-0CD0-4B3B-B9D5-722D8ECF31EA}">
      <dgm:prSet/>
      <dgm:spPr/>
      <dgm:t>
        <a:bodyPr/>
        <a:lstStyle/>
        <a:p>
          <a:endParaRPr lang="en-US" sz="2000"/>
        </a:p>
      </dgm:t>
    </dgm:pt>
    <dgm:pt modelId="{31EA7E79-AB6D-4B6B-9FEB-B49DB1575263}" type="sibTrans" cxnId="{FC0BDAD6-0CD0-4B3B-B9D5-722D8ECF31EA}">
      <dgm:prSet/>
      <dgm:spPr/>
      <dgm:t>
        <a:bodyPr/>
        <a:lstStyle/>
        <a:p>
          <a:endParaRPr lang="en-US" sz="2000"/>
        </a:p>
      </dgm:t>
    </dgm:pt>
    <dgm:pt modelId="{16830CE4-8A52-42B8-B371-2D9859D3CD13}">
      <dgm:prSet phldrT="[Text]" custT="1"/>
      <dgm:spPr/>
      <dgm:t>
        <a:bodyPr/>
        <a:lstStyle/>
        <a:p>
          <a:r>
            <a:rPr lang="id-ID" sz="1800" dirty="0" smtClean="0"/>
            <a:t>Pasal 18        18B ayat (2) </a:t>
          </a:r>
          <a:endParaRPr lang="en-US" sz="1800" dirty="0"/>
        </a:p>
      </dgm:t>
    </dgm:pt>
    <dgm:pt modelId="{B5B2A93A-0AA7-4F1B-8805-C0E649D8D725}" type="parTrans" cxnId="{E42D2C22-9972-47A2-BDDA-19ABBFA39D88}">
      <dgm:prSet/>
      <dgm:spPr/>
      <dgm:t>
        <a:bodyPr/>
        <a:lstStyle/>
        <a:p>
          <a:endParaRPr lang="en-US" sz="2000"/>
        </a:p>
      </dgm:t>
    </dgm:pt>
    <dgm:pt modelId="{34D14F16-B98E-4CF0-B56A-D1813B1FADC7}" type="sibTrans" cxnId="{E42D2C22-9972-47A2-BDDA-19ABBFA39D88}">
      <dgm:prSet/>
      <dgm:spPr/>
      <dgm:t>
        <a:bodyPr/>
        <a:lstStyle/>
        <a:p>
          <a:endParaRPr lang="en-US" sz="2000"/>
        </a:p>
      </dgm:t>
    </dgm:pt>
    <dgm:pt modelId="{785390CF-29CF-44AA-A728-3013FA941C64}">
      <dgm:prSet phldrT="[Text]" custT="1"/>
      <dgm:spPr/>
      <dgm:t>
        <a:bodyPr/>
        <a:lstStyle/>
        <a:p>
          <a:r>
            <a:rPr lang="id-ID" sz="1800" dirty="0" smtClean="0"/>
            <a:t>Negara mengakui dan menghormati kesatuan-kesatuan masyarakat hukum adat beserta hak-hak tradisionalnya sepanjang masih hidup dan sesuai dengan perkembangan masyarakat dan prinsip NKRI yang diatur dalam undang-undang</a:t>
          </a:r>
          <a:endParaRPr lang="en-US" sz="1800" dirty="0"/>
        </a:p>
      </dgm:t>
    </dgm:pt>
    <dgm:pt modelId="{8A2D9A1E-9907-4A69-B383-E9F060E74F80}" type="parTrans" cxnId="{2D093AE1-7EC7-4250-99F2-6F9812C27F75}">
      <dgm:prSet/>
      <dgm:spPr/>
      <dgm:t>
        <a:bodyPr/>
        <a:lstStyle/>
        <a:p>
          <a:endParaRPr lang="en-US" sz="2000"/>
        </a:p>
      </dgm:t>
    </dgm:pt>
    <dgm:pt modelId="{F1834957-BDF7-48FD-9341-E5A82A3F51F1}" type="sibTrans" cxnId="{2D093AE1-7EC7-4250-99F2-6F9812C27F75}">
      <dgm:prSet/>
      <dgm:spPr/>
      <dgm:t>
        <a:bodyPr/>
        <a:lstStyle/>
        <a:p>
          <a:endParaRPr lang="en-US" sz="2000"/>
        </a:p>
      </dgm:t>
    </dgm:pt>
    <dgm:pt modelId="{12C8AC0C-D753-4710-82B6-2C00E1EE5DE4}">
      <dgm:prSet phldrT="[Text]" custT="1"/>
      <dgm:spPr/>
      <dgm:t>
        <a:bodyPr anchor="t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id-ID" sz="2000" b="1" dirty="0" smtClean="0"/>
            <a:t>UU 6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d-ID" sz="2000" b="1" dirty="0" smtClean="0"/>
            <a:t>2014</a:t>
          </a:r>
          <a:endParaRPr lang="en-US" sz="2000" b="1" dirty="0"/>
        </a:p>
      </dgm:t>
    </dgm:pt>
    <dgm:pt modelId="{017F5880-19D8-40CA-9F0C-DD20846CDEFC}" type="parTrans" cxnId="{86631063-5CD7-4ACD-9B33-76DFB553D75B}">
      <dgm:prSet/>
      <dgm:spPr/>
      <dgm:t>
        <a:bodyPr/>
        <a:lstStyle/>
        <a:p>
          <a:endParaRPr lang="en-US" sz="2000"/>
        </a:p>
      </dgm:t>
    </dgm:pt>
    <dgm:pt modelId="{E3CBE446-5F95-4771-AFA7-5DB9FEC1B55B}" type="sibTrans" cxnId="{86631063-5CD7-4ACD-9B33-76DFB553D75B}">
      <dgm:prSet/>
      <dgm:spPr/>
      <dgm:t>
        <a:bodyPr/>
        <a:lstStyle/>
        <a:p>
          <a:endParaRPr lang="en-US" sz="2000"/>
        </a:p>
      </dgm:t>
    </dgm:pt>
    <dgm:pt modelId="{87BDC9B6-7A3D-4EE4-89AE-0966A7E867D2}">
      <dgm:prSet phldrT="[Text]" custT="1"/>
      <dgm:spPr/>
      <dgm:t>
        <a:bodyPr/>
        <a:lstStyle/>
        <a:p>
          <a:r>
            <a:rPr lang="id-ID" sz="1800" dirty="0" smtClean="0"/>
            <a:t>Tentang Desa</a:t>
          </a:r>
          <a:endParaRPr lang="en-US" sz="1800" dirty="0"/>
        </a:p>
      </dgm:t>
    </dgm:pt>
    <dgm:pt modelId="{F78D3374-151D-42D7-B872-3905625635AD}" type="parTrans" cxnId="{E99A8063-456C-4114-9C06-00C21715307C}">
      <dgm:prSet/>
      <dgm:spPr/>
      <dgm:t>
        <a:bodyPr/>
        <a:lstStyle/>
        <a:p>
          <a:endParaRPr lang="en-US" sz="2000"/>
        </a:p>
      </dgm:t>
    </dgm:pt>
    <dgm:pt modelId="{267EEE24-7219-48E6-851D-A1CAF2FAC033}" type="sibTrans" cxnId="{E99A8063-456C-4114-9C06-00C21715307C}">
      <dgm:prSet/>
      <dgm:spPr/>
      <dgm:t>
        <a:bodyPr/>
        <a:lstStyle/>
        <a:p>
          <a:endParaRPr lang="en-US" sz="2000"/>
        </a:p>
      </dgm:t>
    </dgm:pt>
    <dgm:pt modelId="{D150CF08-D322-47BF-B3CF-16767D6D206A}">
      <dgm:prSet phldrT="[Text]" custT="1"/>
      <dgm:spPr/>
      <dgm:t>
        <a:bodyPr anchor="ctr"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id-ID" sz="1400" b="1" dirty="0" smtClean="0"/>
            <a:t>PP 43 2014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id-ID" sz="1400" b="1" dirty="0" smtClean="0"/>
        </a:p>
        <a:p>
          <a:pPr>
            <a:lnSpc>
              <a:spcPct val="100000"/>
            </a:lnSpc>
            <a:spcAft>
              <a:spcPts val="0"/>
            </a:spcAft>
          </a:pPr>
          <a:r>
            <a:rPr lang="id-ID" sz="1400" b="1" dirty="0" smtClean="0"/>
            <a:t>PP 47 2015</a:t>
          </a:r>
          <a:endParaRPr lang="en-US" sz="1400" b="1" dirty="0"/>
        </a:p>
      </dgm:t>
    </dgm:pt>
    <dgm:pt modelId="{0592179A-AE05-4F09-8ABD-4AF7260F6BBA}" type="parTrans" cxnId="{A3CC696C-58A6-4696-AABB-4978A6EF3ABE}">
      <dgm:prSet/>
      <dgm:spPr/>
      <dgm:t>
        <a:bodyPr/>
        <a:lstStyle/>
        <a:p>
          <a:endParaRPr lang="en-US" sz="2000"/>
        </a:p>
      </dgm:t>
    </dgm:pt>
    <dgm:pt modelId="{ED46B217-54EB-41C2-83A0-55306874582D}" type="sibTrans" cxnId="{A3CC696C-58A6-4696-AABB-4978A6EF3ABE}">
      <dgm:prSet/>
      <dgm:spPr/>
      <dgm:t>
        <a:bodyPr/>
        <a:lstStyle/>
        <a:p>
          <a:endParaRPr lang="en-US" sz="2000"/>
        </a:p>
      </dgm:t>
    </dgm:pt>
    <dgm:pt modelId="{26AD0DC4-4A6B-4A19-B419-50BCB94B452A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id-ID" sz="1800" dirty="0" smtClean="0"/>
            <a:t>Pasal 128</a:t>
          </a:r>
          <a:endParaRPr lang="en-US" sz="1800" dirty="0"/>
        </a:p>
      </dgm:t>
    </dgm:pt>
    <dgm:pt modelId="{4EC57FB2-75E6-4F26-9C82-4068C7AE1A46}" type="parTrans" cxnId="{5E43B5EC-2A6E-4852-AA94-5D46B4B7A301}">
      <dgm:prSet/>
      <dgm:spPr/>
      <dgm:t>
        <a:bodyPr/>
        <a:lstStyle/>
        <a:p>
          <a:endParaRPr lang="en-US" sz="2000"/>
        </a:p>
      </dgm:t>
    </dgm:pt>
    <dgm:pt modelId="{9941F65B-3BAE-43FF-AB00-192983E1EEF0}" type="sibTrans" cxnId="{5E43B5EC-2A6E-4852-AA94-5D46B4B7A301}">
      <dgm:prSet/>
      <dgm:spPr/>
      <dgm:t>
        <a:bodyPr/>
        <a:lstStyle/>
        <a:p>
          <a:endParaRPr lang="en-US" sz="2000"/>
        </a:p>
      </dgm:t>
    </dgm:pt>
    <dgm:pt modelId="{A369A405-ADE8-4ACA-BAFE-0DCD89703733}">
      <dgm:prSet phldrT="[Text]" custT="1"/>
      <dgm:spPr/>
      <dgm:t>
        <a:bodyPr/>
        <a:lstStyle/>
        <a:p>
          <a:r>
            <a:rPr lang="id-ID" sz="1800" dirty="0" smtClean="0"/>
            <a:t>Pemberdayaan masyarakat Desa dilaksanakan dengan </a:t>
          </a:r>
          <a:r>
            <a:rPr lang="id-ID" sz="1800" b="1" i="1" dirty="0" smtClean="0"/>
            <a:t>pendampingan </a:t>
          </a:r>
          <a:r>
            <a:rPr lang="id-ID" sz="1800" dirty="0" smtClean="0"/>
            <a:t>dalam perencanaan, pelaksanaan, dan pemantauan pembangunan Desa dan Kawasan Perdesaan </a:t>
          </a:r>
          <a:r>
            <a:rPr lang="id-ID" sz="1800" i="1" dirty="0" smtClean="0"/>
            <a:t>(Pasal 112 ayat 4)</a:t>
          </a:r>
          <a:endParaRPr lang="en-US" sz="1800" i="1" dirty="0"/>
        </a:p>
      </dgm:t>
    </dgm:pt>
    <dgm:pt modelId="{64BF97B2-71FF-44BA-A445-3EF073AF38D5}" type="parTrans" cxnId="{FDE4A40C-66A8-4328-80A2-C7D5BB15850E}">
      <dgm:prSet/>
      <dgm:spPr/>
      <dgm:t>
        <a:bodyPr/>
        <a:lstStyle/>
        <a:p>
          <a:endParaRPr lang="en-US"/>
        </a:p>
      </dgm:t>
    </dgm:pt>
    <dgm:pt modelId="{962BC8EB-AC2B-49A1-98A3-C73F17FA6753}" type="sibTrans" cxnId="{FDE4A40C-66A8-4328-80A2-C7D5BB15850E}">
      <dgm:prSet/>
      <dgm:spPr/>
      <dgm:t>
        <a:bodyPr/>
        <a:lstStyle/>
        <a:p>
          <a:endParaRPr lang="en-US"/>
        </a:p>
      </dgm:t>
    </dgm:pt>
    <dgm:pt modelId="{6322505F-9F43-4967-8009-DF786D3B773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(1) </a:t>
          </a:r>
          <a:r>
            <a:rPr lang="en-US" sz="1800" dirty="0" err="1" smtClean="0"/>
            <a:t>Pemerintah</a:t>
          </a:r>
          <a:r>
            <a:rPr lang="en-US" sz="1800" dirty="0" smtClean="0"/>
            <a:t> </a:t>
          </a:r>
          <a:r>
            <a:rPr lang="en-US" sz="1800" dirty="0" err="1" smtClean="0"/>
            <a:t>dan</a:t>
          </a:r>
          <a:r>
            <a:rPr lang="en-US" sz="1800" dirty="0" smtClean="0"/>
            <a:t> </a:t>
          </a:r>
          <a:r>
            <a:rPr lang="en-US" sz="1800" dirty="0" err="1" smtClean="0"/>
            <a:t>pemerintah</a:t>
          </a:r>
          <a:r>
            <a:rPr lang="en-US" sz="1800" dirty="0" smtClean="0"/>
            <a:t> </a:t>
          </a:r>
          <a:r>
            <a:rPr lang="en-US" sz="1800" dirty="0" err="1" smtClean="0"/>
            <a:t>daerah</a:t>
          </a:r>
          <a:r>
            <a:rPr lang="en-US" sz="1800" dirty="0" smtClean="0"/>
            <a:t> </a:t>
          </a:r>
          <a:r>
            <a:rPr lang="en-US" sz="1800" dirty="0" err="1" smtClean="0"/>
            <a:t>menyelenggarakan</a:t>
          </a:r>
          <a:r>
            <a:rPr lang="en-US" sz="1800" dirty="0" smtClean="0"/>
            <a:t> </a:t>
          </a:r>
          <a:r>
            <a:rPr lang="en-US" sz="1800" dirty="0" err="1" smtClean="0"/>
            <a:t>pemberdayaan</a:t>
          </a:r>
          <a:r>
            <a:rPr lang="en-US" sz="1800" dirty="0" smtClean="0"/>
            <a:t> </a:t>
          </a:r>
          <a:r>
            <a:rPr lang="en-US" sz="1800" dirty="0" err="1" smtClean="0"/>
            <a:t>masyarakat</a:t>
          </a:r>
          <a:r>
            <a:rPr lang="en-US" sz="1800" dirty="0" smtClean="0"/>
            <a:t> </a:t>
          </a:r>
          <a:r>
            <a:rPr lang="en-US" sz="1800" dirty="0" err="1" smtClean="0"/>
            <a:t>Desa</a:t>
          </a:r>
          <a:r>
            <a:rPr lang="en-US" sz="1800" dirty="0" smtClean="0"/>
            <a:t> </a:t>
          </a:r>
          <a:r>
            <a:rPr lang="en-US" sz="1800" dirty="0" err="1" smtClean="0"/>
            <a:t>dengan</a:t>
          </a:r>
          <a:r>
            <a:rPr lang="en-US" sz="1800" dirty="0" smtClean="0"/>
            <a:t> </a:t>
          </a:r>
          <a:r>
            <a:rPr lang="en-US" sz="1800" b="1" i="1" dirty="0" err="1" smtClean="0"/>
            <a:t>pendampingan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secara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berjenjang</a:t>
          </a:r>
          <a:r>
            <a:rPr lang="en-US" sz="1800" b="1" dirty="0" smtClean="0"/>
            <a:t> </a:t>
          </a:r>
          <a:r>
            <a:rPr lang="en-US" sz="1800" dirty="0" err="1" smtClean="0"/>
            <a:t>sesuai</a:t>
          </a:r>
          <a:r>
            <a:rPr lang="en-US" sz="1800" dirty="0" smtClean="0"/>
            <a:t> </a:t>
          </a:r>
          <a:r>
            <a:rPr lang="en-US" sz="1800" dirty="0" err="1" smtClean="0"/>
            <a:t>dengan</a:t>
          </a:r>
          <a:r>
            <a:rPr lang="en-US" sz="1800" dirty="0" smtClean="0"/>
            <a:t> </a:t>
          </a:r>
          <a:r>
            <a:rPr lang="en-US" sz="1800" dirty="0" err="1" smtClean="0"/>
            <a:t>kebutuhan</a:t>
          </a:r>
          <a:r>
            <a:rPr lang="en-US" sz="1800" dirty="0" smtClean="0"/>
            <a:t>. </a:t>
          </a:r>
          <a:endParaRPr lang="en-US" sz="1800" dirty="0"/>
        </a:p>
      </dgm:t>
    </dgm:pt>
    <dgm:pt modelId="{598959A3-DBE4-43B4-B079-8CDE7DD68077}" type="parTrans" cxnId="{999953C9-FD20-42A5-92C3-20C315EB124D}">
      <dgm:prSet/>
      <dgm:spPr/>
      <dgm:t>
        <a:bodyPr/>
        <a:lstStyle/>
        <a:p>
          <a:endParaRPr lang="en-US"/>
        </a:p>
      </dgm:t>
    </dgm:pt>
    <dgm:pt modelId="{2A4AEE05-F86C-4DCB-9FBA-FEAE1858638A}" type="sibTrans" cxnId="{999953C9-FD20-42A5-92C3-20C315EB124D}">
      <dgm:prSet/>
      <dgm:spPr/>
      <dgm:t>
        <a:bodyPr/>
        <a:lstStyle/>
        <a:p>
          <a:endParaRPr lang="en-US"/>
        </a:p>
      </dgm:t>
    </dgm:pt>
    <dgm:pt modelId="{E2748A06-CF63-4F48-AF8A-7E55E49A300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800" dirty="0" smtClean="0"/>
            <a:t>(2) </a:t>
          </a:r>
          <a:r>
            <a:rPr lang="en-US" sz="1800" dirty="0" err="1" smtClean="0"/>
            <a:t>Pendampingan</a:t>
          </a:r>
          <a:r>
            <a:rPr lang="en-US" sz="1800" dirty="0" smtClean="0"/>
            <a:t> </a:t>
          </a:r>
          <a:r>
            <a:rPr lang="en-US" sz="1800" dirty="0" err="1" smtClean="0"/>
            <a:t>masyarakat</a:t>
          </a:r>
          <a:r>
            <a:rPr lang="en-US" sz="1800" dirty="0" smtClean="0"/>
            <a:t> </a:t>
          </a:r>
          <a:r>
            <a:rPr lang="en-US" sz="1800" dirty="0" err="1" smtClean="0"/>
            <a:t>Desa</a:t>
          </a:r>
          <a:r>
            <a:rPr lang="en-US" sz="1800" dirty="0" smtClean="0"/>
            <a:t> </a:t>
          </a:r>
          <a:r>
            <a:rPr lang="en-US" sz="1800" dirty="0" err="1" smtClean="0"/>
            <a:t>sebagaimana</a:t>
          </a:r>
          <a:r>
            <a:rPr lang="en-US" sz="1800" dirty="0" smtClean="0"/>
            <a:t> </a:t>
          </a:r>
          <a:r>
            <a:rPr lang="en-US" sz="1800" dirty="0" err="1" smtClean="0"/>
            <a:t>dimaksud</a:t>
          </a:r>
          <a:r>
            <a:rPr lang="en-US" sz="1800" dirty="0" smtClean="0"/>
            <a:t> </a:t>
          </a:r>
          <a:r>
            <a:rPr lang="en-US" sz="1800" dirty="0" err="1" smtClean="0"/>
            <a:t>pada</a:t>
          </a:r>
          <a:r>
            <a:rPr lang="en-US" sz="1800" dirty="0" smtClean="0"/>
            <a:t> </a:t>
          </a:r>
          <a:r>
            <a:rPr lang="en-US" sz="1800" dirty="0" err="1" smtClean="0"/>
            <a:t>ayat</a:t>
          </a:r>
          <a:r>
            <a:rPr lang="en-US" sz="1800" dirty="0" smtClean="0"/>
            <a:t> (1) </a:t>
          </a:r>
          <a:r>
            <a:rPr lang="en-US" sz="1800" dirty="0" err="1" smtClean="0"/>
            <a:t>secara</a:t>
          </a:r>
          <a:r>
            <a:rPr lang="en-US" sz="1800" dirty="0" smtClean="0"/>
            <a:t> </a:t>
          </a:r>
          <a:r>
            <a:rPr lang="en-US" sz="1800" dirty="0" err="1" smtClean="0"/>
            <a:t>teknis</a:t>
          </a:r>
          <a:r>
            <a:rPr lang="en-US" sz="1800" dirty="0" smtClean="0"/>
            <a:t> </a:t>
          </a:r>
          <a:r>
            <a:rPr lang="en-US" sz="1800" dirty="0" err="1" smtClean="0"/>
            <a:t>dilaksanakan</a:t>
          </a:r>
          <a:r>
            <a:rPr lang="en-US" sz="1800" dirty="0" smtClean="0"/>
            <a:t> </a:t>
          </a:r>
          <a:r>
            <a:rPr lang="en-US" sz="1800" dirty="0" err="1" smtClean="0"/>
            <a:t>oleh</a:t>
          </a:r>
          <a:r>
            <a:rPr lang="en-US" sz="1800" dirty="0" smtClean="0"/>
            <a:t> </a:t>
          </a:r>
          <a:r>
            <a:rPr lang="en-US" sz="1800" b="1" i="1" dirty="0" err="1" smtClean="0"/>
            <a:t>satuan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kerja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perangkat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daerah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kabupaten</a:t>
          </a:r>
          <a:r>
            <a:rPr lang="en-US" sz="1800" b="1" i="1" dirty="0" smtClean="0"/>
            <a:t>/</a:t>
          </a:r>
          <a:r>
            <a:rPr lang="en-US" sz="1800" b="1" i="1" dirty="0" err="1" smtClean="0"/>
            <a:t>kota</a:t>
          </a:r>
          <a:r>
            <a:rPr lang="en-US" sz="1800" i="1" dirty="0" smtClean="0"/>
            <a:t> </a:t>
          </a:r>
          <a:r>
            <a:rPr lang="en-US" sz="1800" i="1" dirty="0" err="1" smtClean="0"/>
            <a:t>dan</a:t>
          </a:r>
          <a:r>
            <a:rPr lang="en-US" sz="1800" i="1" dirty="0" smtClean="0"/>
            <a:t> </a:t>
          </a:r>
          <a:r>
            <a:rPr lang="en-US" sz="1800" b="1" i="1" dirty="0" err="1" smtClean="0"/>
            <a:t>dapat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dibantu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oleh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tenaga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pendamping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profesional</a:t>
          </a:r>
          <a:r>
            <a:rPr lang="en-US" sz="1800" b="1" i="1" dirty="0" smtClean="0"/>
            <a:t>, </a:t>
          </a:r>
          <a:r>
            <a:rPr lang="en-US" sz="1800" b="1" i="1" dirty="0" err="1" smtClean="0"/>
            <a:t>kader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pemberdayaan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masyarakat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Desa</a:t>
          </a:r>
          <a:r>
            <a:rPr lang="en-US" sz="1800" b="1" i="1" dirty="0" smtClean="0"/>
            <a:t>, </a:t>
          </a:r>
          <a:r>
            <a:rPr lang="en-US" sz="1800" b="1" i="1" dirty="0" err="1" smtClean="0"/>
            <a:t>dan</a:t>
          </a:r>
          <a:r>
            <a:rPr lang="en-US" sz="1800" b="1" i="1" dirty="0" smtClean="0"/>
            <a:t>/</a:t>
          </a:r>
          <a:r>
            <a:rPr lang="en-US" sz="1800" b="1" i="1" dirty="0" err="1" smtClean="0"/>
            <a:t>atau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pihak</a:t>
          </a:r>
          <a:r>
            <a:rPr lang="en-US" sz="1800" b="1" i="1" dirty="0" smtClean="0"/>
            <a:t> </a:t>
          </a:r>
          <a:r>
            <a:rPr lang="en-US" sz="1800" b="1" i="1" dirty="0" err="1" smtClean="0"/>
            <a:t>ketiga</a:t>
          </a:r>
          <a:r>
            <a:rPr lang="en-US" sz="1800" b="1" i="1" dirty="0" smtClean="0"/>
            <a:t> </a:t>
          </a:r>
          <a:endParaRPr lang="en-US" sz="1800" b="1" i="1" dirty="0"/>
        </a:p>
      </dgm:t>
    </dgm:pt>
    <dgm:pt modelId="{DF78D4D2-DC02-49F7-BB56-6540E9A0D6FC}" type="parTrans" cxnId="{4B0A013B-7E58-4958-97A4-264293D01B0D}">
      <dgm:prSet/>
      <dgm:spPr/>
      <dgm:t>
        <a:bodyPr/>
        <a:lstStyle/>
        <a:p>
          <a:endParaRPr lang="en-US"/>
        </a:p>
      </dgm:t>
    </dgm:pt>
    <dgm:pt modelId="{4BA8ABD8-1EA3-4051-AC30-DC2762F2369E}" type="sibTrans" cxnId="{4B0A013B-7E58-4958-97A4-264293D01B0D}">
      <dgm:prSet/>
      <dgm:spPr/>
      <dgm:t>
        <a:bodyPr/>
        <a:lstStyle/>
        <a:p>
          <a:endParaRPr lang="en-US"/>
        </a:p>
      </dgm:t>
    </dgm:pt>
    <dgm:pt modelId="{8D87C4D9-8720-46A4-B3BA-A0034DC0AE18}" type="pres">
      <dgm:prSet presAssocID="{A5374534-2F05-4AD8-B429-1CDB13A669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3CE247-4507-4ED8-946A-16991E6670DC}" type="pres">
      <dgm:prSet presAssocID="{CE4D05A6-4635-4F96-BCC5-202A184A2B0E}" presName="composite" presStyleCnt="0"/>
      <dgm:spPr/>
    </dgm:pt>
    <dgm:pt modelId="{48321B6B-0435-41DB-ACC2-4B39783D29BD}" type="pres">
      <dgm:prSet presAssocID="{CE4D05A6-4635-4F96-BCC5-202A184A2B0E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BB4C55-92A1-49B0-BEB2-F9F32D635F07}" type="pres">
      <dgm:prSet presAssocID="{CE4D05A6-4635-4F96-BCC5-202A184A2B0E}" presName="descendantText" presStyleLbl="alignAcc1" presStyleIdx="0" presStyleCnt="3" custScaleY="1315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BF5B18-9C24-4EFA-BBB6-837A9A723B9B}" type="pres">
      <dgm:prSet presAssocID="{31EA7E79-AB6D-4B6B-9FEB-B49DB1575263}" presName="sp" presStyleCnt="0"/>
      <dgm:spPr/>
    </dgm:pt>
    <dgm:pt modelId="{022618CD-6729-451B-B870-9C8F90DC9FA1}" type="pres">
      <dgm:prSet presAssocID="{12C8AC0C-D753-4710-82B6-2C00E1EE5DE4}" presName="composite" presStyleCnt="0"/>
      <dgm:spPr/>
    </dgm:pt>
    <dgm:pt modelId="{3B23D867-D271-4DC8-93C8-AF7267CBED02}" type="pres">
      <dgm:prSet presAssocID="{12C8AC0C-D753-4710-82B6-2C00E1EE5DE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9C60C-2A87-4508-A0D7-FB9F94FD26F2}" type="pres">
      <dgm:prSet presAssocID="{12C8AC0C-D753-4710-82B6-2C00E1EE5DE4}" presName="descendantText" presStyleLbl="alignAcc1" presStyleIdx="1" presStyleCnt="3" custScaleY="115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0093D-0ED1-4873-8F95-3065F29DD4B3}" type="pres">
      <dgm:prSet presAssocID="{E3CBE446-5F95-4771-AFA7-5DB9FEC1B55B}" presName="sp" presStyleCnt="0"/>
      <dgm:spPr/>
    </dgm:pt>
    <dgm:pt modelId="{15659C81-A229-4105-88C7-2AD47EB0E25D}" type="pres">
      <dgm:prSet presAssocID="{D150CF08-D322-47BF-B3CF-16767D6D206A}" presName="composite" presStyleCnt="0"/>
      <dgm:spPr/>
    </dgm:pt>
    <dgm:pt modelId="{9E1144DF-39F8-43A3-8DD5-AA81EC8A477C}" type="pres">
      <dgm:prSet presAssocID="{D150CF08-D322-47BF-B3CF-16767D6D206A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0161D6-F2D6-4349-AE1B-B4C97A7EF069}" type="pres">
      <dgm:prSet presAssocID="{D150CF08-D322-47BF-B3CF-16767D6D206A}" presName="descendantText" presStyleLbl="alignAcc1" presStyleIdx="2" presStyleCnt="3" custScaleY="2433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597213-39AA-4E98-9295-9B8A53F62E45}" type="presOf" srcId="{16830CE4-8A52-42B8-B371-2D9859D3CD13}" destId="{3EBB4C55-92A1-49B0-BEB2-F9F32D635F07}" srcOrd="0" destOrd="0" presId="urn:microsoft.com/office/officeart/2005/8/layout/chevron2"/>
    <dgm:cxn modelId="{5E43B5EC-2A6E-4852-AA94-5D46B4B7A301}" srcId="{D150CF08-D322-47BF-B3CF-16767D6D206A}" destId="{26AD0DC4-4A6B-4A19-B419-50BCB94B452A}" srcOrd="0" destOrd="0" parTransId="{4EC57FB2-75E6-4F26-9C82-4068C7AE1A46}" sibTransId="{9941F65B-3BAE-43FF-AB00-192983E1EEF0}"/>
    <dgm:cxn modelId="{999953C9-FD20-42A5-92C3-20C315EB124D}" srcId="{D150CF08-D322-47BF-B3CF-16767D6D206A}" destId="{6322505F-9F43-4967-8009-DF786D3B7732}" srcOrd="1" destOrd="0" parTransId="{598959A3-DBE4-43B4-B079-8CDE7DD68077}" sibTransId="{2A4AEE05-F86C-4DCB-9FBA-FEAE1858638A}"/>
    <dgm:cxn modelId="{744ECD16-7256-4769-9080-E3FD1774C326}" type="presOf" srcId="{E2748A06-CF63-4F48-AF8A-7E55E49A300E}" destId="{2D0161D6-F2D6-4349-AE1B-B4C97A7EF069}" srcOrd="0" destOrd="2" presId="urn:microsoft.com/office/officeart/2005/8/layout/chevron2"/>
    <dgm:cxn modelId="{26C8FBFE-28C8-4D4D-B03B-69F39FAC2E06}" type="presOf" srcId="{6322505F-9F43-4967-8009-DF786D3B7732}" destId="{2D0161D6-F2D6-4349-AE1B-B4C97A7EF069}" srcOrd="0" destOrd="1" presId="urn:microsoft.com/office/officeart/2005/8/layout/chevron2"/>
    <dgm:cxn modelId="{86631063-5CD7-4ACD-9B33-76DFB553D75B}" srcId="{A5374534-2F05-4AD8-B429-1CDB13A669E0}" destId="{12C8AC0C-D753-4710-82B6-2C00E1EE5DE4}" srcOrd="1" destOrd="0" parTransId="{017F5880-19D8-40CA-9F0C-DD20846CDEFC}" sibTransId="{E3CBE446-5F95-4771-AFA7-5DB9FEC1B55B}"/>
    <dgm:cxn modelId="{44E6B281-C299-44DA-A9A4-81C48716F264}" type="presOf" srcId="{A5374534-2F05-4AD8-B429-1CDB13A669E0}" destId="{8D87C4D9-8720-46A4-B3BA-A0034DC0AE18}" srcOrd="0" destOrd="0" presId="urn:microsoft.com/office/officeart/2005/8/layout/chevron2"/>
    <dgm:cxn modelId="{FDE4A40C-66A8-4328-80A2-C7D5BB15850E}" srcId="{12C8AC0C-D753-4710-82B6-2C00E1EE5DE4}" destId="{A369A405-ADE8-4ACA-BAFE-0DCD89703733}" srcOrd="1" destOrd="0" parTransId="{64BF97B2-71FF-44BA-A445-3EF073AF38D5}" sibTransId="{962BC8EB-AC2B-49A1-98A3-C73F17FA6753}"/>
    <dgm:cxn modelId="{2D093AE1-7EC7-4250-99F2-6F9812C27F75}" srcId="{CE4D05A6-4635-4F96-BCC5-202A184A2B0E}" destId="{785390CF-29CF-44AA-A728-3013FA941C64}" srcOrd="1" destOrd="0" parTransId="{8A2D9A1E-9907-4A69-B383-E9F060E74F80}" sibTransId="{F1834957-BDF7-48FD-9341-E5A82A3F51F1}"/>
    <dgm:cxn modelId="{E99A8063-456C-4114-9C06-00C21715307C}" srcId="{12C8AC0C-D753-4710-82B6-2C00E1EE5DE4}" destId="{87BDC9B6-7A3D-4EE4-89AE-0966A7E867D2}" srcOrd="0" destOrd="0" parTransId="{F78D3374-151D-42D7-B872-3905625635AD}" sibTransId="{267EEE24-7219-48E6-851D-A1CAF2FAC033}"/>
    <dgm:cxn modelId="{E42D2C22-9972-47A2-BDDA-19ABBFA39D88}" srcId="{CE4D05A6-4635-4F96-BCC5-202A184A2B0E}" destId="{16830CE4-8A52-42B8-B371-2D9859D3CD13}" srcOrd="0" destOrd="0" parTransId="{B5B2A93A-0AA7-4F1B-8805-C0E649D8D725}" sibTransId="{34D14F16-B98E-4CF0-B56A-D1813B1FADC7}"/>
    <dgm:cxn modelId="{90C8C3EB-4760-48A4-A468-0EEB12477FED}" type="presOf" srcId="{A369A405-ADE8-4ACA-BAFE-0DCD89703733}" destId="{4509C60C-2A87-4508-A0D7-FB9F94FD26F2}" srcOrd="0" destOrd="1" presId="urn:microsoft.com/office/officeart/2005/8/layout/chevron2"/>
    <dgm:cxn modelId="{4B0A013B-7E58-4958-97A4-264293D01B0D}" srcId="{D150CF08-D322-47BF-B3CF-16767D6D206A}" destId="{E2748A06-CF63-4F48-AF8A-7E55E49A300E}" srcOrd="2" destOrd="0" parTransId="{DF78D4D2-DC02-49F7-BB56-6540E9A0D6FC}" sibTransId="{4BA8ABD8-1EA3-4051-AC30-DC2762F2369E}"/>
    <dgm:cxn modelId="{2A78D539-573C-40AB-85F3-54107F67275F}" type="presOf" srcId="{D150CF08-D322-47BF-B3CF-16767D6D206A}" destId="{9E1144DF-39F8-43A3-8DD5-AA81EC8A477C}" srcOrd="0" destOrd="0" presId="urn:microsoft.com/office/officeart/2005/8/layout/chevron2"/>
    <dgm:cxn modelId="{A3CC696C-58A6-4696-AABB-4978A6EF3ABE}" srcId="{A5374534-2F05-4AD8-B429-1CDB13A669E0}" destId="{D150CF08-D322-47BF-B3CF-16767D6D206A}" srcOrd="2" destOrd="0" parTransId="{0592179A-AE05-4F09-8ABD-4AF7260F6BBA}" sibTransId="{ED46B217-54EB-41C2-83A0-55306874582D}"/>
    <dgm:cxn modelId="{FC0BDAD6-0CD0-4B3B-B9D5-722D8ECF31EA}" srcId="{A5374534-2F05-4AD8-B429-1CDB13A669E0}" destId="{CE4D05A6-4635-4F96-BCC5-202A184A2B0E}" srcOrd="0" destOrd="0" parTransId="{4C143669-3817-46C3-B5B5-4513A611725A}" sibTransId="{31EA7E79-AB6D-4B6B-9FEB-B49DB1575263}"/>
    <dgm:cxn modelId="{B830F3E1-A1C0-42D0-8E48-4FDB245C2931}" type="presOf" srcId="{CE4D05A6-4635-4F96-BCC5-202A184A2B0E}" destId="{48321B6B-0435-41DB-ACC2-4B39783D29BD}" srcOrd="0" destOrd="0" presId="urn:microsoft.com/office/officeart/2005/8/layout/chevron2"/>
    <dgm:cxn modelId="{EBDCC1DB-412E-45B6-8666-8A0E10D24CE6}" type="presOf" srcId="{12C8AC0C-D753-4710-82B6-2C00E1EE5DE4}" destId="{3B23D867-D271-4DC8-93C8-AF7267CBED02}" srcOrd="0" destOrd="0" presId="urn:microsoft.com/office/officeart/2005/8/layout/chevron2"/>
    <dgm:cxn modelId="{4D74A20A-FF55-45D8-B06A-39A57EBCFEAF}" type="presOf" srcId="{26AD0DC4-4A6B-4A19-B419-50BCB94B452A}" destId="{2D0161D6-F2D6-4349-AE1B-B4C97A7EF069}" srcOrd="0" destOrd="0" presId="urn:microsoft.com/office/officeart/2005/8/layout/chevron2"/>
    <dgm:cxn modelId="{A314E114-A251-48DA-A1FE-B4A0BE3A38DD}" type="presOf" srcId="{785390CF-29CF-44AA-A728-3013FA941C64}" destId="{3EBB4C55-92A1-49B0-BEB2-F9F32D635F07}" srcOrd="0" destOrd="1" presId="urn:microsoft.com/office/officeart/2005/8/layout/chevron2"/>
    <dgm:cxn modelId="{A5CC555A-9558-4D22-A484-6B03C39AF178}" type="presOf" srcId="{87BDC9B6-7A3D-4EE4-89AE-0966A7E867D2}" destId="{4509C60C-2A87-4508-A0D7-FB9F94FD26F2}" srcOrd="0" destOrd="0" presId="urn:microsoft.com/office/officeart/2005/8/layout/chevron2"/>
    <dgm:cxn modelId="{EA98B3F3-7BD5-4C4E-8C4C-943B2D7437E3}" type="presParOf" srcId="{8D87C4D9-8720-46A4-B3BA-A0034DC0AE18}" destId="{C03CE247-4507-4ED8-946A-16991E6670DC}" srcOrd="0" destOrd="0" presId="urn:microsoft.com/office/officeart/2005/8/layout/chevron2"/>
    <dgm:cxn modelId="{F2B949C2-F30B-4763-827C-8DC44C96227F}" type="presParOf" srcId="{C03CE247-4507-4ED8-946A-16991E6670DC}" destId="{48321B6B-0435-41DB-ACC2-4B39783D29BD}" srcOrd="0" destOrd="0" presId="urn:microsoft.com/office/officeart/2005/8/layout/chevron2"/>
    <dgm:cxn modelId="{306F501D-B28F-4422-9C22-01A7555E4FAB}" type="presParOf" srcId="{C03CE247-4507-4ED8-946A-16991E6670DC}" destId="{3EBB4C55-92A1-49B0-BEB2-F9F32D635F07}" srcOrd="1" destOrd="0" presId="urn:microsoft.com/office/officeart/2005/8/layout/chevron2"/>
    <dgm:cxn modelId="{2C06DDF7-B33F-49CA-9F51-F6611839F5FB}" type="presParOf" srcId="{8D87C4D9-8720-46A4-B3BA-A0034DC0AE18}" destId="{00BF5B18-9C24-4EFA-BBB6-837A9A723B9B}" srcOrd="1" destOrd="0" presId="urn:microsoft.com/office/officeart/2005/8/layout/chevron2"/>
    <dgm:cxn modelId="{A4FC8758-1FBA-4C87-B7E2-40A1F324F357}" type="presParOf" srcId="{8D87C4D9-8720-46A4-B3BA-A0034DC0AE18}" destId="{022618CD-6729-451B-B870-9C8F90DC9FA1}" srcOrd="2" destOrd="0" presId="urn:microsoft.com/office/officeart/2005/8/layout/chevron2"/>
    <dgm:cxn modelId="{C183486F-9C64-42E8-8177-D20A3C1AB751}" type="presParOf" srcId="{022618CD-6729-451B-B870-9C8F90DC9FA1}" destId="{3B23D867-D271-4DC8-93C8-AF7267CBED02}" srcOrd="0" destOrd="0" presId="urn:microsoft.com/office/officeart/2005/8/layout/chevron2"/>
    <dgm:cxn modelId="{B6B1C994-07F2-489D-9208-3D3EC0AC8FAB}" type="presParOf" srcId="{022618CD-6729-451B-B870-9C8F90DC9FA1}" destId="{4509C60C-2A87-4508-A0D7-FB9F94FD26F2}" srcOrd="1" destOrd="0" presId="urn:microsoft.com/office/officeart/2005/8/layout/chevron2"/>
    <dgm:cxn modelId="{36B71361-7AD4-44FA-B7AF-425167EC868D}" type="presParOf" srcId="{8D87C4D9-8720-46A4-B3BA-A0034DC0AE18}" destId="{2AC0093D-0ED1-4873-8F95-3065F29DD4B3}" srcOrd="3" destOrd="0" presId="urn:microsoft.com/office/officeart/2005/8/layout/chevron2"/>
    <dgm:cxn modelId="{AA30417B-3220-4D8E-B2C0-1DD0A0B8FD1D}" type="presParOf" srcId="{8D87C4D9-8720-46A4-B3BA-A0034DC0AE18}" destId="{15659C81-A229-4105-88C7-2AD47EB0E25D}" srcOrd="4" destOrd="0" presId="urn:microsoft.com/office/officeart/2005/8/layout/chevron2"/>
    <dgm:cxn modelId="{E9BADCE6-60DC-4574-97B3-6FD3A34A37C0}" type="presParOf" srcId="{15659C81-A229-4105-88C7-2AD47EB0E25D}" destId="{9E1144DF-39F8-43A3-8DD5-AA81EC8A477C}" srcOrd="0" destOrd="0" presId="urn:microsoft.com/office/officeart/2005/8/layout/chevron2"/>
    <dgm:cxn modelId="{6FFED140-CC8C-463B-AD84-A79F9CE4D486}" type="presParOf" srcId="{15659C81-A229-4105-88C7-2AD47EB0E25D}" destId="{2D0161D6-F2D6-4349-AE1B-B4C97A7EF069}" srcOrd="1" destOrd="0" presId="urn:microsoft.com/office/officeart/2005/8/layout/chevron2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5374534-2F05-4AD8-B429-1CDB13A669E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BDC9B6-7A3D-4EE4-89AE-0966A7E867D2}">
      <dgm:prSet phldrT="[Text]" custT="1"/>
      <dgm:spPr/>
      <dgm:t>
        <a:bodyPr/>
        <a:lstStyle/>
        <a:p>
          <a:r>
            <a:rPr lang="id-ID" sz="2000" smtClean="0"/>
            <a:t>Tentang Pendampingan Desa</a:t>
          </a:r>
          <a:endParaRPr lang="en-US" sz="2000" dirty="0"/>
        </a:p>
      </dgm:t>
    </dgm:pt>
    <dgm:pt modelId="{267EEE24-7219-48E6-851D-A1CAF2FAC033}" type="sibTrans" cxnId="{E99A8063-456C-4114-9C06-00C21715307C}">
      <dgm:prSet/>
      <dgm:spPr/>
      <dgm:t>
        <a:bodyPr/>
        <a:lstStyle/>
        <a:p>
          <a:endParaRPr lang="en-US" sz="2000"/>
        </a:p>
      </dgm:t>
    </dgm:pt>
    <dgm:pt modelId="{F78D3374-151D-42D7-B872-3905625635AD}" type="parTrans" cxnId="{E99A8063-456C-4114-9C06-00C21715307C}">
      <dgm:prSet/>
      <dgm:spPr/>
      <dgm:t>
        <a:bodyPr/>
        <a:lstStyle/>
        <a:p>
          <a:endParaRPr lang="en-US" sz="2000"/>
        </a:p>
      </dgm:t>
    </dgm:pt>
    <dgm:pt modelId="{12C8AC0C-D753-4710-82B6-2C00E1EE5DE4}">
      <dgm:prSet phldrT="[Text]" custT="1"/>
      <dgm:spPr/>
      <dgm:t>
        <a:bodyPr anchor="ctr"/>
        <a:lstStyle/>
        <a:p>
          <a:r>
            <a:rPr lang="id-ID" sz="1000" b="1" dirty="0" smtClean="0"/>
            <a:t>PERMENDESA</a:t>
          </a:r>
        </a:p>
        <a:p>
          <a:r>
            <a:rPr lang="id-ID" sz="1000" b="1" dirty="0" smtClean="0"/>
            <a:t>3/2015</a:t>
          </a:r>
          <a:endParaRPr lang="en-US" sz="1000" b="1" dirty="0"/>
        </a:p>
      </dgm:t>
    </dgm:pt>
    <dgm:pt modelId="{E3CBE446-5F95-4771-AFA7-5DB9FEC1B55B}" type="sibTrans" cxnId="{86631063-5CD7-4ACD-9B33-76DFB553D75B}">
      <dgm:prSet/>
      <dgm:spPr/>
      <dgm:t>
        <a:bodyPr/>
        <a:lstStyle/>
        <a:p>
          <a:endParaRPr lang="en-US" sz="2000"/>
        </a:p>
      </dgm:t>
    </dgm:pt>
    <dgm:pt modelId="{017F5880-19D8-40CA-9F0C-DD20846CDEFC}" type="parTrans" cxnId="{86631063-5CD7-4ACD-9B33-76DFB553D75B}">
      <dgm:prSet/>
      <dgm:spPr/>
      <dgm:t>
        <a:bodyPr/>
        <a:lstStyle/>
        <a:p>
          <a:endParaRPr lang="en-US" sz="2000"/>
        </a:p>
      </dgm:t>
    </dgm:pt>
    <dgm:pt modelId="{16830CE4-8A52-42B8-B371-2D9859D3CD13}">
      <dgm:prSet phldrT="[Text]" custT="1"/>
      <dgm:spPr/>
      <dgm:t>
        <a:bodyPr/>
        <a:lstStyle/>
        <a:p>
          <a:r>
            <a:rPr lang="id-ID" sz="2000" dirty="0" smtClean="0"/>
            <a:t>Kementerian Desa PDTT</a:t>
          </a:r>
          <a:endParaRPr lang="en-US" sz="2000" dirty="0"/>
        </a:p>
      </dgm:t>
    </dgm:pt>
    <dgm:pt modelId="{34D14F16-B98E-4CF0-B56A-D1813B1FADC7}" type="sibTrans" cxnId="{E42D2C22-9972-47A2-BDDA-19ABBFA39D88}">
      <dgm:prSet/>
      <dgm:spPr/>
      <dgm:t>
        <a:bodyPr/>
        <a:lstStyle/>
        <a:p>
          <a:endParaRPr lang="en-US" sz="2000"/>
        </a:p>
      </dgm:t>
    </dgm:pt>
    <dgm:pt modelId="{B5B2A93A-0AA7-4F1B-8805-C0E649D8D725}" type="parTrans" cxnId="{E42D2C22-9972-47A2-BDDA-19ABBFA39D88}">
      <dgm:prSet/>
      <dgm:spPr/>
      <dgm:t>
        <a:bodyPr/>
        <a:lstStyle/>
        <a:p>
          <a:endParaRPr lang="en-US" sz="2000"/>
        </a:p>
      </dgm:t>
    </dgm:pt>
    <dgm:pt modelId="{CE4D05A6-4635-4F96-BCC5-202A184A2B0E}">
      <dgm:prSet phldrT="[Text]" custT="1"/>
      <dgm:spPr/>
      <dgm:t>
        <a:bodyPr anchor="t"/>
        <a:lstStyle/>
        <a:p>
          <a:r>
            <a:rPr lang="id-ID" sz="1400" b="1" dirty="0" smtClean="0"/>
            <a:t>PERPRES</a:t>
          </a:r>
        </a:p>
        <a:p>
          <a:r>
            <a:rPr lang="id-ID" sz="1400" b="1" dirty="0" smtClean="0"/>
            <a:t>12/2015</a:t>
          </a:r>
          <a:endParaRPr lang="en-US" sz="1400" b="1" dirty="0"/>
        </a:p>
      </dgm:t>
    </dgm:pt>
    <dgm:pt modelId="{31EA7E79-AB6D-4B6B-9FEB-B49DB1575263}" type="sibTrans" cxnId="{FC0BDAD6-0CD0-4B3B-B9D5-722D8ECF31EA}">
      <dgm:prSet/>
      <dgm:spPr/>
      <dgm:t>
        <a:bodyPr/>
        <a:lstStyle/>
        <a:p>
          <a:endParaRPr lang="en-US" sz="2000"/>
        </a:p>
      </dgm:t>
    </dgm:pt>
    <dgm:pt modelId="{4C143669-3817-46C3-B5B5-4513A611725A}" type="parTrans" cxnId="{FC0BDAD6-0CD0-4B3B-B9D5-722D8ECF31EA}">
      <dgm:prSet/>
      <dgm:spPr/>
      <dgm:t>
        <a:bodyPr/>
        <a:lstStyle/>
        <a:p>
          <a:endParaRPr lang="en-US" sz="2000"/>
        </a:p>
      </dgm:t>
    </dgm:pt>
    <dgm:pt modelId="{8D87C4D9-8720-46A4-B3BA-A0034DC0AE18}" type="pres">
      <dgm:prSet presAssocID="{A5374534-2F05-4AD8-B429-1CDB13A669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3CE247-4507-4ED8-946A-16991E6670DC}" type="pres">
      <dgm:prSet presAssocID="{CE4D05A6-4635-4F96-BCC5-202A184A2B0E}" presName="composite" presStyleCnt="0"/>
      <dgm:spPr/>
    </dgm:pt>
    <dgm:pt modelId="{48321B6B-0435-41DB-ACC2-4B39783D29BD}" type="pres">
      <dgm:prSet presAssocID="{CE4D05A6-4635-4F96-BCC5-202A184A2B0E}" presName="parentText" presStyleLbl="alignNode1" presStyleIdx="0" presStyleCnt="2" custLinFactNeighborX="0" custLinFactNeighborY="-1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BB4C55-92A1-49B0-BEB2-F9F32D635F07}" type="pres">
      <dgm:prSet presAssocID="{CE4D05A6-4635-4F96-BCC5-202A184A2B0E}" presName="descendantText" presStyleLbl="alignAcc1" presStyleIdx="0" presStyleCnt="2" custScaleY="928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BF5B18-9C24-4EFA-BBB6-837A9A723B9B}" type="pres">
      <dgm:prSet presAssocID="{31EA7E79-AB6D-4B6B-9FEB-B49DB1575263}" presName="sp" presStyleCnt="0"/>
      <dgm:spPr/>
    </dgm:pt>
    <dgm:pt modelId="{022618CD-6729-451B-B870-9C8F90DC9FA1}" type="pres">
      <dgm:prSet presAssocID="{12C8AC0C-D753-4710-82B6-2C00E1EE5DE4}" presName="composite" presStyleCnt="0"/>
      <dgm:spPr/>
    </dgm:pt>
    <dgm:pt modelId="{3B23D867-D271-4DC8-93C8-AF7267CBED02}" type="pres">
      <dgm:prSet presAssocID="{12C8AC0C-D753-4710-82B6-2C00E1EE5DE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9C60C-2A87-4508-A0D7-FB9F94FD26F2}" type="pres">
      <dgm:prSet presAssocID="{12C8AC0C-D753-4710-82B6-2C00E1EE5DE4}" presName="descendantText" presStyleLbl="alignAcc1" presStyleIdx="1" presStyleCnt="2" custScaleY="988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E8D0D7-0E2E-4443-B0D6-AD7499383571}" type="presOf" srcId="{CE4D05A6-4635-4F96-BCC5-202A184A2B0E}" destId="{48321B6B-0435-41DB-ACC2-4B39783D29BD}" srcOrd="0" destOrd="0" presId="urn:microsoft.com/office/officeart/2005/8/layout/chevron2"/>
    <dgm:cxn modelId="{6ABB7E47-CC38-4735-BA17-D09E7BA613C7}" type="presOf" srcId="{12C8AC0C-D753-4710-82B6-2C00E1EE5DE4}" destId="{3B23D867-D271-4DC8-93C8-AF7267CBED02}" srcOrd="0" destOrd="0" presId="urn:microsoft.com/office/officeart/2005/8/layout/chevron2"/>
    <dgm:cxn modelId="{F745C4DE-A0E8-48F6-A74A-C51C3767A6F2}" type="presOf" srcId="{16830CE4-8A52-42B8-B371-2D9859D3CD13}" destId="{3EBB4C55-92A1-49B0-BEB2-F9F32D635F07}" srcOrd="0" destOrd="0" presId="urn:microsoft.com/office/officeart/2005/8/layout/chevron2"/>
    <dgm:cxn modelId="{786B0EB2-1907-4C85-840C-1F922B68A7F3}" type="presOf" srcId="{A5374534-2F05-4AD8-B429-1CDB13A669E0}" destId="{8D87C4D9-8720-46A4-B3BA-A0034DC0AE18}" srcOrd="0" destOrd="0" presId="urn:microsoft.com/office/officeart/2005/8/layout/chevron2"/>
    <dgm:cxn modelId="{86631063-5CD7-4ACD-9B33-76DFB553D75B}" srcId="{A5374534-2F05-4AD8-B429-1CDB13A669E0}" destId="{12C8AC0C-D753-4710-82B6-2C00E1EE5DE4}" srcOrd="1" destOrd="0" parTransId="{017F5880-19D8-40CA-9F0C-DD20846CDEFC}" sibTransId="{E3CBE446-5F95-4771-AFA7-5DB9FEC1B55B}"/>
    <dgm:cxn modelId="{E42D2C22-9972-47A2-BDDA-19ABBFA39D88}" srcId="{CE4D05A6-4635-4F96-BCC5-202A184A2B0E}" destId="{16830CE4-8A52-42B8-B371-2D9859D3CD13}" srcOrd="0" destOrd="0" parTransId="{B5B2A93A-0AA7-4F1B-8805-C0E649D8D725}" sibTransId="{34D14F16-B98E-4CF0-B56A-D1813B1FADC7}"/>
    <dgm:cxn modelId="{E99A8063-456C-4114-9C06-00C21715307C}" srcId="{12C8AC0C-D753-4710-82B6-2C00E1EE5DE4}" destId="{87BDC9B6-7A3D-4EE4-89AE-0966A7E867D2}" srcOrd="0" destOrd="0" parTransId="{F78D3374-151D-42D7-B872-3905625635AD}" sibTransId="{267EEE24-7219-48E6-851D-A1CAF2FAC033}"/>
    <dgm:cxn modelId="{FC0BDAD6-0CD0-4B3B-B9D5-722D8ECF31EA}" srcId="{A5374534-2F05-4AD8-B429-1CDB13A669E0}" destId="{CE4D05A6-4635-4F96-BCC5-202A184A2B0E}" srcOrd="0" destOrd="0" parTransId="{4C143669-3817-46C3-B5B5-4513A611725A}" sibTransId="{31EA7E79-AB6D-4B6B-9FEB-B49DB1575263}"/>
    <dgm:cxn modelId="{032E14CA-FC43-43FC-AF76-63A66C54238A}" type="presOf" srcId="{87BDC9B6-7A3D-4EE4-89AE-0966A7E867D2}" destId="{4509C60C-2A87-4508-A0D7-FB9F94FD26F2}" srcOrd="0" destOrd="0" presId="urn:microsoft.com/office/officeart/2005/8/layout/chevron2"/>
    <dgm:cxn modelId="{72DE0FD5-3E04-43E5-B149-0179AA9C90A4}" type="presParOf" srcId="{8D87C4D9-8720-46A4-B3BA-A0034DC0AE18}" destId="{C03CE247-4507-4ED8-946A-16991E6670DC}" srcOrd="0" destOrd="0" presId="urn:microsoft.com/office/officeart/2005/8/layout/chevron2"/>
    <dgm:cxn modelId="{B32625B6-C96B-4C2E-B7F2-760D4297E9F5}" type="presParOf" srcId="{C03CE247-4507-4ED8-946A-16991E6670DC}" destId="{48321B6B-0435-41DB-ACC2-4B39783D29BD}" srcOrd="0" destOrd="0" presId="urn:microsoft.com/office/officeart/2005/8/layout/chevron2"/>
    <dgm:cxn modelId="{3B2B24E5-8A72-48A2-AF15-2AC540A9E2A4}" type="presParOf" srcId="{C03CE247-4507-4ED8-946A-16991E6670DC}" destId="{3EBB4C55-92A1-49B0-BEB2-F9F32D635F07}" srcOrd="1" destOrd="0" presId="urn:microsoft.com/office/officeart/2005/8/layout/chevron2"/>
    <dgm:cxn modelId="{19EBA960-78FE-487E-BE37-DC2B6B7CF6C8}" type="presParOf" srcId="{8D87C4D9-8720-46A4-B3BA-A0034DC0AE18}" destId="{00BF5B18-9C24-4EFA-BBB6-837A9A723B9B}" srcOrd="1" destOrd="0" presId="urn:microsoft.com/office/officeart/2005/8/layout/chevron2"/>
    <dgm:cxn modelId="{4995D614-D0EE-4D17-AFDB-09B881001C99}" type="presParOf" srcId="{8D87C4D9-8720-46A4-B3BA-A0034DC0AE18}" destId="{022618CD-6729-451B-B870-9C8F90DC9FA1}" srcOrd="2" destOrd="0" presId="urn:microsoft.com/office/officeart/2005/8/layout/chevron2"/>
    <dgm:cxn modelId="{A35A6FE3-9CD4-4A58-9829-298B3F09A055}" type="presParOf" srcId="{022618CD-6729-451B-B870-9C8F90DC9FA1}" destId="{3B23D867-D271-4DC8-93C8-AF7267CBED02}" srcOrd="0" destOrd="0" presId="urn:microsoft.com/office/officeart/2005/8/layout/chevron2"/>
    <dgm:cxn modelId="{8D1B8CCB-3F7E-477B-8E00-D464180CD4A3}" type="presParOf" srcId="{022618CD-6729-451B-B870-9C8F90DC9FA1}" destId="{4509C60C-2A87-4508-A0D7-FB9F94FD26F2}" srcOrd="1" destOrd="0" presId="urn:microsoft.com/office/officeart/2005/8/layout/chevron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FA2CAAD-9757-4D1E-BDE9-DDDD5D521F9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652CCF-81EC-4837-B0A0-DE3BF7C67353}">
      <dgm:prSet phldrT="[Text]"/>
      <dgm:spPr/>
      <dgm:t>
        <a:bodyPr/>
        <a:lstStyle/>
        <a:p>
          <a:r>
            <a:rPr lang="id-ID" dirty="0" smtClean="0"/>
            <a:t>TPP</a:t>
          </a:r>
          <a:endParaRPr lang="en-US" dirty="0"/>
        </a:p>
      </dgm:t>
    </dgm:pt>
    <dgm:pt modelId="{FBF68A96-01A3-457A-967E-84560AA12601}" type="parTrans" cxnId="{F24752A4-5A63-4A83-800D-EB50FCF1E632}">
      <dgm:prSet/>
      <dgm:spPr/>
      <dgm:t>
        <a:bodyPr/>
        <a:lstStyle/>
        <a:p>
          <a:endParaRPr lang="en-US"/>
        </a:p>
      </dgm:t>
    </dgm:pt>
    <dgm:pt modelId="{C3F46E86-353C-46D3-AC62-479E1682E90D}" type="sibTrans" cxnId="{F24752A4-5A63-4A83-800D-EB50FCF1E632}">
      <dgm:prSet/>
      <dgm:spPr/>
      <dgm:t>
        <a:bodyPr/>
        <a:lstStyle/>
        <a:p>
          <a:endParaRPr lang="en-US"/>
        </a:p>
      </dgm:t>
    </dgm:pt>
    <dgm:pt modelId="{B52ED426-BFF5-400A-BAD1-1ED15BC036ED}">
      <dgm:prSet phldrT="[Text]" custT="1"/>
      <dgm:spPr/>
      <dgm:t>
        <a:bodyPr/>
        <a:lstStyle/>
        <a:p>
          <a:r>
            <a:rPr lang="id-ID" sz="1600" dirty="0" smtClean="0"/>
            <a:t>Tenaga Pendamping Lokal Desa</a:t>
          </a:r>
          <a:endParaRPr lang="en-US" sz="1600" dirty="0"/>
        </a:p>
      </dgm:t>
    </dgm:pt>
    <dgm:pt modelId="{7207C29B-CB35-4DD0-88E1-2BDCF03197CA}" type="parTrans" cxnId="{57B59142-4DAE-4AE4-B9CE-A4C437A482C7}">
      <dgm:prSet/>
      <dgm:spPr/>
      <dgm:t>
        <a:bodyPr/>
        <a:lstStyle/>
        <a:p>
          <a:endParaRPr lang="en-US"/>
        </a:p>
      </dgm:t>
    </dgm:pt>
    <dgm:pt modelId="{8889DF63-1964-4675-B663-6A4B5733CF3A}" type="sibTrans" cxnId="{57B59142-4DAE-4AE4-B9CE-A4C437A482C7}">
      <dgm:prSet/>
      <dgm:spPr/>
      <dgm:t>
        <a:bodyPr/>
        <a:lstStyle/>
        <a:p>
          <a:endParaRPr lang="en-US"/>
        </a:p>
      </dgm:t>
    </dgm:pt>
    <dgm:pt modelId="{C9BAEC75-0519-4E52-AF4F-2A6062D034F9}">
      <dgm:prSet phldrT="[Text]" custT="1"/>
      <dgm:spPr/>
      <dgm:t>
        <a:bodyPr/>
        <a:lstStyle/>
        <a:p>
          <a:r>
            <a:rPr lang="id-ID" sz="1600" dirty="0" smtClean="0"/>
            <a:t>Tenaga Pendamping Teknis</a:t>
          </a:r>
          <a:endParaRPr lang="en-US" sz="1600" dirty="0"/>
        </a:p>
      </dgm:t>
    </dgm:pt>
    <dgm:pt modelId="{51A2F8B9-A013-4394-8419-6CB2BDD2D3B5}" type="parTrans" cxnId="{8CF8F46A-9C87-40B4-A1C0-DBE0039FA15D}">
      <dgm:prSet/>
      <dgm:spPr/>
      <dgm:t>
        <a:bodyPr/>
        <a:lstStyle/>
        <a:p>
          <a:endParaRPr lang="en-US"/>
        </a:p>
      </dgm:t>
    </dgm:pt>
    <dgm:pt modelId="{7F0DC7BA-7BE3-41B7-9FC9-810B63B9F293}" type="sibTrans" cxnId="{8CF8F46A-9C87-40B4-A1C0-DBE0039FA15D}">
      <dgm:prSet/>
      <dgm:spPr/>
      <dgm:t>
        <a:bodyPr/>
        <a:lstStyle/>
        <a:p>
          <a:endParaRPr lang="en-US"/>
        </a:p>
      </dgm:t>
    </dgm:pt>
    <dgm:pt modelId="{4D5BAD5A-8095-49E7-9DD9-E2D370E1DD1E}">
      <dgm:prSet phldrT="[Text]"/>
      <dgm:spPr/>
      <dgm:t>
        <a:bodyPr/>
        <a:lstStyle/>
        <a:p>
          <a:r>
            <a:rPr lang="id-ID" dirty="0" smtClean="0"/>
            <a:t>KPMD</a:t>
          </a:r>
          <a:endParaRPr lang="en-US" dirty="0"/>
        </a:p>
      </dgm:t>
    </dgm:pt>
    <dgm:pt modelId="{992D4007-3F72-42DC-9E01-EF96FDA630C3}" type="parTrans" cxnId="{7B1AFD24-1219-491B-9417-956A9CD91434}">
      <dgm:prSet/>
      <dgm:spPr/>
      <dgm:t>
        <a:bodyPr/>
        <a:lstStyle/>
        <a:p>
          <a:endParaRPr lang="en-US"/>
        </a:p>
      </dgm:t>
    </dgm:pt>
    <dgm:pt modelId="{4C60A916-DB03-4482-9DF7-76105EF5663E}" type="sibTrans" cxnId="{7B1AFD24-1219-491B-9417-956A9CD91434}">
      <dgm:prSet/>
      <dgm:spPr/>
      <dgm:t>
        <a:bodyPr/>
        <a:lstStyle/>
        <a:p>
          <a:endParaRPr lang="en-US"/>
        </a:p>
      </dgm:t>
    </dgm:pt>
    <dgm:pt modelId="{3DDEBA1B-600B-41C5-BB91-B0350230928D}">
      <dgm:prSet phldrT="[Text]" custT="1"/>
      <dgm:spPr/>
      <dgm:t>
        <a:bodyPr/>
        <a:lstStyle/>
        <a:p>
          <a:r>
            <a:rPr lang="id-ID" sz="1600" dirty="0" smtClean="0"/>
            <a:t>Kader Pemberdayaan Masyarakat Desa berasal dari  unsur masyarakat yang dipilih oleh Desa</a:t>
          </a:r>
          <a:endParaRPr lang="en-US" sz="1600" dirty="0"/>
        </a:p>
      </dgm:t>
    </dgm:pt>
    <dgm:pt modelId="{27E089D4-FDE2-4801-ABA8-01081AB54025}" type="parTrans" cxnId="{564A28EE-92B6-4C46-A24C-2626815B8668}">
      <dgm:prSet/>
      <dgm:spPr/>
      <dgm:t>
        <a:bodyPr/>
        <a:lstStyle/>
        <a:p>
          <a:endParaRPr lang="en-US"/>
        </a:p>
      </dgm:t>
    </dgm:pt>
    <dgm:pt modelId="{9BA9258C-86C1-45E9-9E01-E4A6D5C8A4C0}" type="sibTrans" cxnId="{564A28EE-92B6-4C46-A24C-2626815B8668}">
      <dgm:prSet/>
      <dgm:spPr/>
      <dgm:t>
        <a:bodyPr/>
        <a:lstStyle/>
        <a:p>
          <a:endParaRPr lang="en-US"/>
        </a:p>
      </dgm:t>
    </dgm:pt>
    <dgm:pt modelId="{16D5B8F0-456D-4835-8BA0-3C9E526F6561}">
      <dgm:prSet phldrT="[Text]"/>
      <dgm:spPr/>
      <dgm:t>
        <a:bodyPr/>
        <a:lstStyle/>
        <a:p>
          <a:r>
            <a:rPr lang="id-ID" dirty="0" smtClean="0"/>
            <a:t>PIHAK KETIGA</a:t>
          </a:r>
          <a:endParaRPr lang="en-US" dirty="0"/>
        </a:p>
      </dgm:t>
    </dgm:pt>
    <dgm:pt modelId="{3655D1D3-C8F3-42A7-B9AA-8B3036CDCD40}" type="parTrans" cxnId="{718E48EE-4C09-4638-8868-7055A6C97451}">
      <dgm:prSet/>
      <dgm:spPr/>
      <dgm:t>
        <a:bodyPr/>
        <a:lstStyle/>
        <a:p>
          <a:endParaRPr lang="en-US"/>
        </a:p>
      </dgm:t>
    </dgm:pt>
    <dgm:pt modelId="{C3D6FF1D-56E4-4AE8-A54C-B2497AE2F1A8}" type="sibTrans" cxnId="{718E48EE-4C09-4638-8868-7055A6C97451}">
      <dgm:prSet/>
      <dgm:spPr/>
      <dgm:t>
        <a:bodyPr/>
        <a:lstStyle/>
        <a:p>
          <a:endParaRPr lang="en-US"/>
        </a:p>
      </dgm:t>
    </dgm:pt>
    <dgm:pt modelId="{2659F761-969A-4E85-A295-2176007EA327}">
      <dgm:prSet phldrT="[Text]" custT="1"/>
      <dgm:spPr/>
      <dgm:t>
        <a:bodyPr/>
        <a:lstStyle/>
        <a:p>
          <a:r>
            <a:rPr lang="id-ID" sz="1600" dirty="0" smtClean="0"/>
            <a:t>Lembaga Swadaya Masyarakat</a:t>
          </a:r>
          <a:endParaRPr lang="en-US" sz="1600" dirty="0"/>
        </a:p>
      </dgm:t>
    </dgm:pt>
    <dgm:pt modelId="{E42F7B65-9AA1-4B8B-83CD-0E4AC08E92B9}" type="parTrans" cxnId="{21907F56-DE0B-497F-B98E-C61DB60C1135}">
      <dgm:prSet/>
      <dgm:spPr/>
      <dgm:t>
        <a:bodyPr/>
        <a:lstStyle/>
        <a:p>
          <a:endParaRPr lang="en-US"/>
        </a:p>
      </dgm:t>
    </dgm:pt>
    <dgm:pt modelId="{669378E0-18E2-4C33-866B-58CC3D5F2581}" type="sibTrans" cxnId="{21907F56-DE0B-497F-B98E-C61DB60C1135}">
      <dgm:prSet/>
      <dgm:spPr/>
      <dgm:t>
        <a:bodyPr/>
        <a:lstStyle/>
        <a:p>
          <a:endParaRPr lang="en-US"/>
        </a:p>
      </dgm:t>
    </dgm:pt>
    <dgm:pt modelId="{49F6BCEE-F28E-4F94-AF7B-16EDC9FADDA2}">
      <dgm:prSet phldrT="[Text]" custT="1"/>
      <dgm:spPr/>
      <dgm:t>
        <a:bodyPr/>
        <a:lstStyle/>
        <a:p>
          <a:r>
            <a:rPr lang="id-ID" sz="1600" dirty="0" smtClean="0"/>
            <a:t>Perusahaan</a:t>
          </a:r>
          <a:endParaRPr lang="en-US" sz="1600" dirty="0"/>
        </a:p>
      </dgm:t>
    </dgm:pt>
    <dgm:pt modelId="{75E17214-C83C-481F-A758-1350619C45BA}" type="parTrans" cxnId="{09AC8693-EA88-456D-9181-82A47F081CC5}">
      <dgm:prSet/>
      <dgm:spPr/>
      <dgm:t>
        <a:bodyPr/>
        <a:lstStyle/>
        <a:p>
          <a:endParaRPr lang="en-US"/>
        </a:p>
      </dgm:t>
    </dgm:pt>
    <dgm:pt modelId="{23F670C8-C429-4F10-B679-51153B351021}" type="sibTrans" cxnId="{09AC8693-EA88-456D-9181-82A47F081CC5}">
      <dgm:prSet/>
      <dgm:spPr/>
      <dgm:t>
        <a:bodyPr/>
        <a:lstStyle/>
        <a:p>
          <a:endParaRPr lang="en-US"/>
        </a:p>
      </dgm:t>
    </dgm:pt>
    <dgm:pt modelId="{6F9DFD3C-4129-4267-9AA2-0DBBD1506FC1}">
      <dgm:prSet phldrT="[Text]" custT="1"/>
      <dgm:spPr/>
      <dgm:t>
        <a:bodyPr/>
        <a:lstStyle/>
        <a:p>
          <a:r>
            <a:rPr lang="id-ID" sz="1600" dirty="0" smtClean="0"/>
            <a:t>Tenaga Ahli Pemberdayaan Masyarakat</a:t>
          </a:r>
          <a:endParaRPr lang="en-US" sz="1600" dirty="0"/>
        </a:p>
      </dgm:t>
    </dgm:pt>
    <dgm:pt modelId="{E66DB908-8D09-4392-92BA-CAED11230B3F}" type="parTrans" cxnId="{BAA44D01-EABE-40BB-9F17-03040D5365BD}">
      <dgm:prSet/>
      <dgm:spPr/>
      <dgm:t>
        <a:bodyPr/>
        <a:lstStyle/>
        <a:p>
          <a:endParaRPr lang="en-US"/>
        </a:p>
      </dgm:t>
    </dgm:pt>
    <dgm:pt modelId="{88176147-FB92-4EF6-8783-1DB1FBBB5615}" type="sibTrans" cxnId="{BAA44D01-EABE-40BB-9F17-03040D5365BD}">
      <dgm:prSet/>
      <dgm:spPr/>
      <dgm:t>
        <a:bodyPr/>
        <a:lstStyle/>
        <a:p>
          <a:endParaRPr lang="en-US"/>
        </a:p>
      </dgm:t>
    </dgm:pt>
    <dgm:pt modelId="{2AA1EFFA-94FF-494B-8811-F83BD86F349E}">
      <dgm:prSet phldrT="[Text]" custT="1"/>
      <dgm:spPr/>
      <dgm:t>
        <a:bodyPr/>
        <a:lstStyle/>
        <a:p>
          <a:r>
            <a:rPr lang="id-ID" sz="1600" dirty="0" smtClean="0"/>
            <a:t>Perguruan Tinggi</a:t>
          </a:r>
          <a:endParaRPr lang="en-US" sz="1600" dirty="0"/>
        </a:p>
      </dgm:t>
    </dgm:pt>
    <dgm:pt modelId="{4BA05E75-B89C-46A1-984A-A0E5426F5728}" type="parTrans" cxnId="{3B62ADA1-AD90-4FF5-A60A-1FC6C0600668}">
      <dgm:prSet/>
      <dgm:spPr/>
      <dgm:t>
        <a:bodyPr/>
        <a:lstStyle/>
        <a:p>
          <a:endParaRPr lang="en-US"/>
        </a:p>
      </dgm:t>
    </dgm:pt>
    <dgm:pt modelId="{3C03D914-8F6E-42A9-BFA2-24598B57B9ED}" type="sibTrans" cxnId="{3B62ADA1-AD90-4FF5-A60A-1FC6C0600668}">
      <dgm:prSet/>
      <dgm:spPr/>
      <dgm:t>
        <a:bodyPr/>
        <a:lstStyle/>
        <a:p>
          <a:endParaRPr lang="en-US"/>
        </a:p>
      </dgm:t>
    </dgm:pt>
    <dgm:pt modelId="{9F07D340-0255-446C-A0D8-0151E6D557DA}">
      <dgm:prSet phldrT="[Text]" custT="1"/>
      <dgm:spPr/>
      <dgm:t>
        <a:bodyPr/>
        <a:lstStyle/>
        <a:p>
          <a:r>
            <a:rPr lang="id-ID" sz="1600" dirty="0" smtClean="0"/>
            <a:t>Organisasi Kemasyarakatan</a:t>
          </a:r>
          <a:endParaRPr lang="en-US" sz="1600" dirty="0"/>
        </a:p>
      </dgm:t>
    </dgm:pt>
    <dgm:pt modelId="{56C57F83-9F6F-415F-A414-D4080610312D}" type="parTrans" cxnId="{7E9AA6B3-7E83-4442-836A-97A4460424D0}">
      <dgm:prSet/>
      <dgm:spPr/>
      <dgm:t>
        <a:bodyPr/>
        <a:lstStyle/>
        <a:p>
          <a:endParaRPr lang="en-US"/>
        </a:p>
      </dgm:t>
    </dgm:pt>
    <dgm:pt modelId="{8AF5A366-E742-42E9-B738-785819AEB47D}" type="sibTrans" cxnId="{7E9AA6B3-7E83-4442-836A-97A4460424D0}">
      <dgm:prSet/>
      <dgm:spPr/>
      <dgm:t>
        <a:bodyPr/>
        <a:lstStyle/>
        <a:p>
          <a:endParaRPr lang="en-US"/>
        </a:p>
      </dgm:t>
    </dgm:pt>
    <dgm:pt modelId="{0D4CDF8E-FCC0-42F0-9A36-BB7550BB62FA}">
      <dgm:prSet phldrT="[Text]" custT="1"/>
      <dgm:spPr/>
      <dgm:t>
        <a:bodyPr/>
        <a:lstStyle/>
        <a:p>
          <a:r>
            <a:rPr lang="id-ID" sz="1600" dirty="0" smtClean="0"/>
            <a:t>Tenaga Pendamping Desa</a:t>
          </a:r>
          <a:endParaRPr lang="en-US" sz="1600" dirty="0"/>
        </a:p>
      </dgm:t>
    </dgm:pt>
    <dgm:pt modelId="{8381E8FD-0D72-4FBA-96A6-ABA427C20E04}" type="parTrans" cxnId="{629E85A2-1791-47CF-8927-0ABCDD2F85CB}">
      <dgm:prSet/>
      <dgm:spPr/>
      <dgm:t>
        <a:bodyPr/>
        <a:lstStyle/>
        <a:p>
          <a:endParaRPr lang="en-US"/>
        </a:p>
      </dgm:t>
    </dgm:pt>
    <dgm:pt modelId="{BD3CCFF3-AE00-4BB5-B33A-DECD3BC7E243}" type="sibTrans" cxnId="{629E85A2-1791-47CF-8927-0ABCDD2F85CB}">
      <dgm:prSet/>
      <dgm:spPr/>
      <dgm:t>
        <a:bodyPr/>
        <a:lstStyle/>
        <a:p>
          <a:endParaRPr lang="en-US"/>
        </a:p>
      </dgm:t>
    </dgm:pt>
    <dgm:pt modelId="{5ADDE09D-C547-4137-820F-3D02E27D83EB}" type="pres">
      <dgm:prSet presAssocID="{8FA2CAAD-9757-4D1E-BDE9-DDDD5D521F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73C00F0-04BD-48C5-8D30-074049221125}" type="pres">
      <dgm:prSet presAssocID="{8F652CCF-81EC-4837-B0A0-DE3BF7C67353}" presName="linNode" presStyleCnt="0"/>
      <dgm:spPr/>
    </dgm:pt>
    <dgm:pt modelId="{C0565145-9B34-450F-8341-20C267AAC601}" type="pres">
      <dgm:prSet presAssocID="{8F652CCF-81EC-4837-B0A0-DE3BF7C67353}" presName="parentText" presStyleLbl="node1" presStyleIdx="0" presStyleCnt="3" custScaleX="55945" custScaleY="63591" custLinFactNeighborX="-123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828EB5-7EE1-4115-A0BA-270DA3372C77}" type="pres">
      <dgm:prSet presAssocID="{8F652CCF-81EC-4837-B0A0-DE3BF7C67353}" presName="descendantText" presStyleLbl="alignAccFollowNode1" presStyleIdx="0" presStyleCnt="3" custScaleX="1245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974468-6195-45CD-BD73-6AFCB5EFF7E3}" type="pres">
      <dgm:prSet presAssocID="{C3F46E86-353C-46D3-AC62-479E1682E90D}" presName="sp" presStyleCnt="0"/>
      <dgm:spPr/>
    </dgm:pt>
    <dgm:pt modelId="{4CEB5D10-51F0-441F-A2CD-5AD927AE5B3B}" type="pres">
      <dgm:prSet presAssocID="{4D5BAD5A-8095-49E7-9DD9-E2D370E1DD1E}" presName="linNode" presStyleCnt="0"/>
      <dgm:spPr/>
    </dgm:pt>
    <dgm:pt modelId="{2114F4C4-DFEC-4A11-8CDD-EC580574A3CC}" type="pres">
      <dgm:prSet presAssocID="{4D5BAD5A-8095-49E7-9DD9-E2D370E1DD1E}" presName="parentText" presStyleLbl="node1" presStyleIdx="1" presStyleCnt="3" custScaleX="56140" custScaleY="60480" custLinFactNeighborX="-123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71DBC9-F0EF-49B0-9E07-E6FE422487D1}" type="pres">
      <dgm:prSet presAssocID="{4D5BAD5A-8095-49E7-9DD9-E2D370E1DD1E}" presName="descendantText" presStyleLbl="alignAccFollowNode1" presStyleIdx="1" presStyleCnt="3" custScaleX="126351" custLinFactNeighborX="41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79D635-8219-448E-BD74-72CEF013BBF4}" type="pres">
      <dgm:prSet presAssocID="{4C60A916-DB03-4482-9DF7-76105EF5663E}" presName="sp" presStyleCnt="0"/>
      <dgm:spPr/>
    </dgm:pt>
    <dgm:pt modelId="{A4EC35C4-9E15-405A-920C-77635DEC575E}" type="pres">
      <dgm:prSet presAssocID="{16D5B8F0-456D-4835-8BA0-3C9E526F6561}" presName="linNode" presStyleCnt="0"/>
      <dgm:spPr/>
    </dgm:pt>
    <dgm:pt modelId="{9DF99360-5FF6-4102-BB8A-1ED6205DA929}" type="pres">
      <dgm:prSet presAssocID="{16D5B8F0-456D-4835-8BA0-3C9E526F6561}" presName="parentText" presStyleLbl="node1" presStyleIdx="2" presStyleCnt="3" custScaleX="55945" custScaleY="68911" custLinFactNeighborX="-1370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EF123-8867-449E-B40C-4AEE07A7AA2D}" type="pres">
      <dgm:prSet presAssocID="{16D5B8F0-456D-4835-8BA0-3C9E526F6561}" presName="descendantText" presStyleLbl="alignAccFollowNode1" presStyleIdx="2" presStyleCnt="3" custScaleX="1246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1AFD24-1219-491B-9417-956A9CD91434}" srcId="{8FA2CAAD-9757-4D1E-BDE9-DDDD5D521F99}" destId="{4D5BAD5A-8095-49E7-9DD9-E2D370E1DD1E}" srcOrd="1" destOrd="0" parTransId="{992D4007-3F72-42DC-9E01-EF96FDA630C3}" sibTransId="{4C60A916-DB03-4482-9DF7-76105EF5663E}"/>
    <dgm:cxn modelId="{629E85A2-1791-47CF-8927-0ABCDD2F85CB}" srcId="{8F652CCF-81EC-4837-B0A0-DE3BF7C67353}" destId="{0D4CDF8E-FCC0-42F0-9A36-BB7550BB62FA}" srcOrd="1" destOrd="0" parTransId="{8381E8FD-0D72-4FBA-96A6-ABA427C20E04}" sibTransId="{BD3CCFF3-AE00-4BB5-B33A-DECD3BC7E243}"/>
    <dgm:cxn modelId="{0C45DDD8-E754-4C21-98ED-19E136E76AED}" type="presOf" srcId="{0D4CDF8E-FCC0-42F0-9A36-BB7550BB62FA}" destId="{FF828EB5-7EE1-4115-A0BA-270DA3372C77}" srcOrd="0" destOrd="1" presId="urn:microsoft.com/office/officeart/2005/8/layout/vList5"/>
    <dgm:cxn modelId="{3B62ADA1-AD90-4FF5-A60A-1FC6C0600668}" srcId="{16D5B8F0-456D-4835-8BA0-3C9E526F6561}" destId="{2AA1EFFA-94FF-494B-8811-F83BD86F349E}" srcOrd="1" destOrd="0" parTransId="{4BA05E75-B89C-46A1-984A-A0E5426F5728}" sibTransId="{3C03D914-8F6E-42A9-BFA2-24598B57B9ED}"/>
    <dgm:cxn modelId="{21907F56-DE0B-497F-B98E-C61DB60C1135}" srcId="{16D5B8F0-456D-4835-8BA0-3C9E526F6561}" destId="{2659F761-969A-4E85-A295-2176007EA327}" srcOrd="0" destOrd="0" parTransId="{E42F7B65-9AA1-4B8B-83CD-0E4AC08E92B9}" sibTransId="{669378E0-18E2-4C33-866B-58CC3D5F2581}"/>
    <dgm:cxn modelId="{8D987B63-373A-4661-A6E6-B0C3373D96C4}" type="presOf" srcId="{16D5B8F0-456D-4835-8BA0-3C9E526F6561}" destId="{9DF99360-5FF6-4102-BB8A-1ED6205DA929}" srcOrd="0" destOrd="0" presId="urn:microsoft.com/office/officeart/2005/8/layout/vList5"/>
    <dgm:cxn modelId="{09AC8693-EA88-456D-9181-82A47F081CC5}" srcId="{16D5B8F0-456D-4835-8BA0-3C9E526F6561}" destId="{49F6BCEE-F28E-4F94-AF7B-16EDC9FADDA2}" srcOrd="3" destOrd="0" parTransId="{75E17214-C83C-481F-A758-1350619C45BA}" sibTransId="{23F670C8-C429-4F10-B679-51153B351021}"/>
    <dgm:cxn modelId="{C05B8084-F164-4831-823F-85B2794FF8E3}" type="presOf" srcId="{9F07D340-0255-446C-A0D8-0151E6D557DA}" destId="{291EF123-8867-449E-B40C-4AEE07A7AA2D}" srcOrd="0" destOrd="2" presId="urn:microsoft.com/office/officeart/2005/8/layout/vList5"/>
    <dgm:cxn modelId="{219B85A2-6CDF-4CB5-90DE-C4FB8B4DCD75}" type="presOf" srcId="{8F652CCF-81EC-4837-B0A0-DE3BF7C67353}" destId="{C0565145-9B34-450F-8341-20C267AAC601}" srcOrd="0" destOrd="0" presId="urn:microsoft.com/office/officeart/2005/8/layout/vList5"/>
    <dgm:cxn modelId="{BAA44D01-EABE-40BB-9F17-03040D5365BD}" srcId="{8F652CCF-81EC-4837-B0A0-DE3BF7C67353}" destId="{6F9DFD3C-4129-4267-9AA2-0DBBD1506FC1}" srcOrd="3" destOrd="0" parTransId="{E66DB908-8D09-4392-92BA-CAED11230B3F}" sibTransId="{88176147-FB92-4EF6-8783-1DB1FBBB5615}"/>
    <dgm:cxn modelId="{57B59142-4DAE-4AE4-B9CE-A4C437A482C7}" srcId="{8F652CCF-81EC-4837-B0A0-DE3BF7C67353}" destId="{B52ED426-BFF5-400A-BAD1-1ED15BC036ED}" srcOrd="0" destOrd="0" parTransId="{7207C29B-CB35-4DD0-88E1-2BDCF03197CA}" sibTransId="{8889DF63-1964-4675-B663-6A4B5733CF3A}"/>
    <dgm:cxn modelId="{D15FEF4C-3736-4838-B061-37BCD1016890}" type="presOf" srcId="{2AA1EFFA-94FF-494B-8811-F83BD86F349E}" destId="{291EF123-8867-449E-B40C-4AEE07A7AA2D}" srcOrd="0" destOrd="1" presId="urn:microsoft.com/office/officeart/2005/8/layout/vList5"/>
    <dgm:cxn modelId="{81FDA242-148D-443D-970C-303E19FFECD0}" type="presOf" srcId="{49F6BCEE-F28E-4F94-AF7B-16EDC9FADDA2}" destId="{291EF123-8867-449E-B40C-4AEE07A7AA2D}" srcOrd="0" destOrd="3" presId="urn:microsoft.com/office/officeart/2005/8/layout/vList5"/>
    <dgm:cxn modelId="{7E6E41D7-C07E-4EE6-A738-773E1F82EA2A}" type="presOf" srcId="{4D5BAD5A-8095-49E7-9DD9-E2D370E1DD1E}" destId="{2114F4C4-DFEC-4A11-8CDD-EC580574A3CC}" srcOrd="0" destOrd="0" presId="urn:microsoft.com/office/officeart/2005/8/layout/vList5"/>
    <dgm:cxn modelId="{564A28EE-92B6-4C46-A24C-2626815B8668}" srcId="{4D5BAD5A-8095-49E7-9DD9-E2D370E1DD1E}" destId="{3DDEBA1B-600B-41C5-BB91-B0350230928D}" srcOrd="0" destOrd="0" parTransId="{27E089D4-FDE2-4801-ABA8-01081AB54025}" sibTransId="{9BA9258C-86C1-45E9-9E01-E4A6D5C8A4C0}"/>
    <dgm:cxn modelId="{8CF8F46A-9C87-40B4-A1C0-DBE0039FA15D}" srcId="{8F652CCF-81EC-4837-B0A0-DE3BF7C67353}" destId="{C9BAEC75-0519-4E52-AF4F-2A6062D034F9}" srcOrd="2" destOrd="0" parTransId="{51A2F8B9-A013-4394-8419-6CB2BDD2D3B5}" sibTransId="{7F0DC7BA-7BE3-41B7-9FC9-810B63B9F293}"/>
    <dgm:cxn modelId="{F24752A4-5A63-4A83-800D-EB50FCF1E632}" srcId="{8FA2CAAD-9757-4D1E-BDE9-DDDD5D521F99}" destId="{8F652CCF-81EC-4837-B0A0-DE3BF7C67353}" srcOrd="0" destOrd="0" parTransId="{FBF68A96-01A3-457A-967E-84560AA12601}" sibTransId="{C3F46E86-353C-46D3-AC62-479E1682E90D}"/>
    <dgm:cxn modelId="{7E9AA6B3-7E83-4442-836A-97A4460424D0}" srcId="{16D5B8F0-456D-4835-8BA0-3C9E526F6561}" destId="{9F07D340-0255-446C-A0D8-0151E6D557DA}" srcOrd="2" destOrd="0" parTransId="{56C57F83-9F6F-415F-A414-D4080610312D}" sibTransId="{8AF5A366-E742-42E9-B738-785819AEB47D}"/>
    <dgm:cxn modelId="{83BAE902-CFBD-4105-9833-AF3E4D9484A1}" type="presOf" srcId="{C9BAEC75-0519-4E52-AF4F-2A6062D034F9}" destId="{FF828EB5-7EE1-4115-A0BA-270DA3372C77}" srcOrd="0" destOrd="2" presId="urn:microsoft.com/office/officeart/2005/8/layout/vList5"/>
    <dgm:cxn modelId="{6EA4191A-5D8C-4BD8-9EA2-3BF6E4C84EE2}" type="presOf" srcId="{B52ED426-BFF5-400A-BAD1-1ED15BC036ED}" destId="{FF828EB5-7EE1-4115-A0BA-270DA3372C77}" srcOrd="0" destOrd="0" presId="urn:microsoft.com/office/officeart/2005/8/layout/vList5"/>
    <dgm:cxn modelId="{D2264CE1-0922-4C5A-8812-5A7620731EB7}" type="presOf" srcId="{3DDEBA1B-600B-41C5-BB91-B0350230928D}" destId="{2571DBC9-F0EF-49B0-9E07-E6FE422487D1}" srcOrd="0" destOrd="0" presId="urn:microsoft.com/office/officeart/2005/8/layout/vList5"/>
    <dgm:cxn modelId="{B11028F0-97A5-4AC5-93B1-9517286487A2}" type="presOf" srcId="{2659F761-969A-4E85-A295-2176007EA327}" destId="{291EF123-8867-449E-B40C-4AEE07A7AA2D}" srcOrd="0" destOrd="0" presId="urn:microsoft.com/office/officeart/2005/8/layout/vList5"/>
    <dgm:cxn modelId="{76780575-3CD5-4F76-BDB9-742B7E087862}" type="presOf" srcId="{8FA2CAAD-9757-4D1E-BDE9-DDDD5D521F99}" destId="{5ADDE09D-C547-4137-820F-3D02E27D83EB}" srcOrd="0" destOrd="0" presId="urn:microsoft.com/office/officeart/2005/8/layout/vList5"/>
    <dgm:cxn modelId="{718E48EE-4C09-4638-8868-7055A6C97451}" srcId="{8FA2CAAD-9757-4D1E-BDE9-DDDD5D521F99}" destId="{16D5B8F0-456D-4835-8BA0-3C9E526F6561}" srcOrd="2" destOrd="0" parTransId="{3655D1D3-C8F3-42A7-B9AA-8B3036CDCD40}" sibTransId="{C3D6FF1D-56E4-4AE8-A54C-B2497AE2F1A8}"/>
    <dgm:cxn modelId="{B31B0B18-991C-4391-9AD1-BDE7986DA266}" type="presOf" srcId="{6F9DFD3C-4129-4267-9AA2-0DBBD1506FC1}" destId="{FF828EB5-7EE1-4115-A0BA-270DA3372C77}" srcOrd="0" destOrd="3" presId="urn:microsoft.com/office/officeart/2005/8/layout/vList5"/>
    <dgm:cxn modelId="{52A47C1B-AC62-4F89-8D1A-2D795DD3C791}" type="presParOf" srcId="{5ADDE09D-C547-4137-820F-3D02E27D83EB}" destId="{273C00F0-04BD-48C5-8D30-074049221125}" srcOrd="0" destOrd="0" presId="urn:microsoft.com/office/officeart/2005/8/layout/vList5"/>
    <dgm:cxn modelId="{613D5E51-7BDD-47E7-875E-3713FC89BF4C}" type="presParOf" srcId="{273C00F0-04BD-48C5-8D30-074049221125}" destId="{C0565145-9B34-450F-8341-20C267AAC601}" srcOrd="0" destOrd="0" presId="urn:microsoft.com/office/officeart/2005/8/layout/vList5"/>
    <dgm:cxn modelId="{5C714A3A-4CF5-4CB1-AC0D-7C90BC10BDB2}" type="presParOf" srcId="{273C00F0-04BD-48C5-8D30-074049221125}" destId="{FF828EB5-7EE1-4115-A0BA-270DA3372C77}" srcOrd="1" destOrd="0" presId="urn:microsoft.com/office/officeart/2005/8/layout/vList5"/>
    <dgm:cxn modelId="{76DFC4ED-9952-42F6-957C-63771D4B94BF}" type="presParOf" srcId="{5ADDE09D-C547-4137-820F-3D02E27D83EB}" destId="{05974468-6195-45CD-BD73-6AFCB5EFF7E3}" srcOrd="1" destOrd="0" presId="urn:microsoft.com/office/officeart/2005/8/layout/vList5"/>
    <dgm:cxn modelId="{274193BB-9C4E-4E41-820C-75F65C922EFC}" type="presParOf" srcId="{5ADDE09D-C547-4137-820F-3D02E27D83EB}" destId="{4CEB5D10-51F0-441F-A2CD-5AD927AE5B3B}" srcOrd="2" destOrd="0" presId="urn:microsoft.com/office/officeart/2005/8/layout/vList5"/>
    <dgm:cxn modelId="{68B65274-947D-4714-9457-08D73B6E8498}" type="presParOf" srcId="{4CEB5D10-51F0-441F-A2CD-5AD927AE5B3B}" destId="{2114F4C4-DFEC-4A11-8CDD-EC580574A3CC}" srcOrd="0" destOrd="0" presId="urn:microsoft.com/office/officeart/2005/8/layout/vList5"/>
    <dgm:cxn modelId="{4530D7DD-FE69-4389-A917-38D7DC5F318E}" type="presParOf" srcId="{4CEB5D10-51F0-441F-A2CD-5AD927AE5B3B}" destId="{2571DBC9-F0EF-49B0-9E07-E6FE422487D1}" srcOrd="1" destOrd="0" presId="urn:microsoft.com/office/officeart/2005/8/layout/vList5"/>
    <dgm:cxn modelId="{385A0A64-CB41-4139-8A92-2223FD05FF5D}" type="presParOf" srcId="{5ADDE09D-C547-4137-820F-3D02E27D83EB}" destId="{A979D635-8219-448E-BD74-72CEF013BBF4}" srcOrd="3" destOrd="0" presId="urn:microsoft.com/office/officeart/2005/8/layout/vList5"/>
    <dgm:cxn modelId="{0D7638EA-C519-4D76-883D-AB677BDA5045}" type="presParOf" srcId="{5ADDE09D-C547-4137-820F-3D02E27D83EB}" destId="{A4EC35C4-9E15-405A-920C-77635DEC575E}" srcOrd="4" destOrd="0" presId="urn:microsoft.com/office/officeart/2005/8/layout/vList5"/>
    <dgm:cxn modelId="{8559C2A3-AA3E-445A-A844-D248015F2400}" type="presParOf" srcId="{A4EC35C4-9E15-405A-920C-77635DEC575E}" destId="{9DF99360-5FF6-4102-BB8A-1ED6205DA929}" srcOrd="0" destOrd="0" presId="urn:microsoft.com/office/officeart/2005/8/layout/vList5"/>
    <dgm:cxn modelId="{1FFDD55A-966F-4680-99BA-CFA56C9E1D48}" type="presParOf" srcId="{A4EC35C4-9E15-405A-920C-77635DEC575E}" destId="{291EF123-8867-449E-B40C-4AEE07A7AA2D}" srcOrd="1" destOrd="0" presId="urn:microsoft.com/office/officeart/2005/8/layout/vList5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29792C9-E7A7-4F32-8DC5-CB6BD835CDBB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A6A8E7-E9D8-4377-8550-ABC397479DF9}">
      <dgm:prSet phldrT="[Text]" custT="1"/>
      <dgm:spPr/>
      <dgm:t>
        <a:bodyPr/>
        <a:lstStyle/>
        <a:p>
          <a:r>
            <a:rPr lang="id-ID" sz="2400" b="1" dirty="0" smtClean="0"/>
            <a:t>TENAGA PENDAMPING PROFEIONAL</a:t>
          </a:r>
          <a:endParaRPr lang="en-US" sz="2400" b="1" dirty="0"/>
        </a:p>
      </dgm:t>
    </dgm:pt>
    <dgm:pt modelId="{E9D66174-6915-4DBC-8BA9-E184C62335CF}" type="parTrans" cxnId="{7D53B9F3-F01A-4C65-85D4-61EE0236E2B1}">
      <dgm:prSet/>
      <dgm:spPr/>
      <dgm:t>
        <a:bodyPr/>
        <a:lstStyle/>
        <a:p>
          <a:endParaRPr lang="en-US" sz="1600" dirty="0"/>
        </a:p>
      </dgm:t>
    </dgm:pt>
    <dgm:pt modelId="{B7CCD072-799B-492B-BB2B-10E0361117D7}" type="sibTrans" cxnId="{7D53B9F3-F01A-4C65-85D4-61EE0236E2B1}">
      <dgm:prSet/>
      <dgm:spPr/>
      <dgm:t>
        <a:bodyPr/>
        <a:lstStyle/>
        <a:p>
          <a:endParaRPr lang="en-US" sz="1600" dirty="0"/>
        </a:p>
      </dgm:t>
    </dgm:pt>
    <dgm:pt modelId="{B63BA8BD-C370-4ED8-B347-ACC5DB10DA93}">
      <dgm:prSet phldrT="[Text]" custT="1"/>
      <dgm:spPr/>
      <dgm:t>
        <a:bodyPr anchor="t"/>
        <a:lstStyle/>
        <a:p>
          <a:pPr algn="l"/>
          <a:endParaRPr lang="id-ID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TENAGA PENDAMPING LOKAL DESA </a:t>
          </a:r>
        </a:p>
        <a:p>
          <a:pPr algn="l"/>
          <a:endParaRPr lang="id-ID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YANG BERTUGAS DI DESA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UNTUK MENDAMPINGI DESA DALAM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PENYELENGGARAAN PEMERINTAHAN DESA,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KERJA SAMA DESA,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PENGEMBANGAN BUM DESA,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DAN PEMBANGUNAN YANG BERSKALA LOKAL DESA</a:t>
          </a:r>
          <a:endParaRPr lang="en-US" sz="1600" dirty="0"/>
        </a:p>
      </dgm:t>
    </dgm:pt>
    <dgm:pt modelId="{AEBF5423-DBEE-4A13-8316-4EBFDF604546}" type="parTrans" cxnId="{F091FC8D-F52C-4B36-A5B9-C46C219B58E0}">
      <dgm:prSet/>
      <dgm:spPr/>
      <dgm:t>
        <a:bodyPr/>
        <a:lstStyle/>
        <a:p>
          <a:endParaRPr lang="en-US" sz="1600" dirty="0"/>
        </a:p>
      </dgm:t>
    </dgm:pt>
    <dgm:pt modelId="{38BE7A58-6C24-425D-8185-F9F06B2BE450}" type="sibTrans" cxnId="{F091FC8D-F52C-4B36-A5B9-C46C219B58E0}">
      <dgm:prSet/>
      <dgm:spPr/>
      <dgm:t>
        <a:bodyPr/>
        <a:lstStyle/>
        <a:p>
          <a:endParaRPr lang="en-US" sz="1600" dirty="0"/>
        </a:p>
      </dgm:t>
    </dgm:pt>
    <dgm:pt modelId="{4D4FE1AF-F145-4157-AFF4-5490C6E83CAF}">
      <dgm:prSet phldrT="[Text]" custT="1"/>
      <dgm:spPr/>
      <dgm:t>
        <a:bodyPr anchor="t"/>
        <a:lstStyle/>
        <a:p>
          <a:pPr algn="l"/>
          <a:endParaRPr lang="id-ID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TENAGA PENDAMPING DESA </a:t>
          </a:r>
        </a:p>
        <a:p>
          <a:pPr algn="l"/>
          <a:endParaRPr lang="id-ID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endParaRPr lang="id-ID" sz="11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YANG BERTUGAS DI KECAMATAN </a:t>
          </a:r>
        </a:p>
        <a:p>
          <a:pPr algn="l"/>
          <a:r>
            <a:rPr lang="id-ID" sz="1600" smtClean="0">
              <a:latin typeface="Times New Roman" pitchFamily="18" charset="0"/>
              <a:cs typeface="Times New Roman" pitchFamily="18" charset="0"/>
            </a:rPr>
            <a:t>UNTUK </a:t>
          </a:r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MENDAMPINGI DESA DALAM </a:t>
          </a:r>
        </a:p>
        <a:p>
          <a:pPr algn="l"/>
          <a:r>
            <a:rPr lang="id-ID" sz="1600" smtClean="0">
              <a:latin typeface="Times New Roman" pitchFamily="18" charset="0"/>
              <a:cs typeface="Times New Roman" pitchFamily="18" charset="0"/>
            </a:rPr>
            <a:t>PENYELENGGARAAN </a:t>
          </a:r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PEMERINTAHAN DESA,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KERJA SAMA DESA,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PENGEMBANGAN BUM DESA,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DAN PEMBANGUNAN YANG BERSKALA LOKAL DESA</a:t>
          </a:r>
          <a:endParaRPr lang="en-US" sz="1600" dirty="0"/>
        </a:p>
      </dgm:t>
    </dgm:pt>
    <dgm:pt modelId="{F1C56C0B-8499-4532-AB6A-BAD925476701}" type="parTrans" cxnId="{D5882148-A711-45CF-914B-298A07951049}">
      <dgm:prSet/>
      <dgm:spPr/>
      <dgm:t>
        <a:bodyPr/>
        <a:lstStyle/>
        <a:p>
          <a:endParaRPr lang="en-US" sz="1600" dirty="0"/>
        </a:p>
      </dgm:t>
    </dgm:pt>
    <dgm:pt modelId="{BF3A4433-131C-4ADF-A8F5-076A3BF8BC5B}" type="sibTrans" cxnId="{D5882148-A711-45CF-914B-298A07951049}">
      <dgm:prSet/>
      <dgm:spPr/>
      <dgm:t>
        <a:bodyPr/>
        <a:lstStyle/>
        <a:p>
          <a:endParaRPr lang="en-US" sz="1600" dirty="0"/>
        </a:p>
      </dgm:t>
    </dgm:pt>
    <dgm:pt modelId="{2499FE31-E459-45D7-BDBF-C8D236E1F306}">
      <dgm:prSet phldrT="[Text]" custT="1"/>
      <dgm:spPr/>
      <dgm:t>
        <a:bodyPr anchor="t"/>
        <a:lstStyle/>
        <a:p>
          <a:pPr algn="l"/>
          <a:endParaRPr lang="id-ID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TENAGA PENDAMPING TEKNIS </a:t>
          </a:r>
        </a:p>
        <a:p>
          <a:pPr algn="l"/>
          <a:endParaRPr lang="id-ID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endParaRPr lang="id-ID" sz="11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YANG BERTUGAS DI KECAMATAN </a:t>
          </a:r>
        </a:p>
        <a:p>
          <a:pPr algn="l"/>
          <a:r>
            <a:rPr lang="id-ID" sz="1600" smtClean="0">
              <a:latin typeface="Times New Roman" pitchFamily="18" charset="0"/>
              <a:cs typeface="Times New Roman" pitchFamily="18" charset="0"/>
            </a:rPr>
            <a:t>UNTUK </a:t>
          </a:r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MENDAMPINGI DESA DALAM </a:t>
          </a:r>
        </a:p>
        <a:p>
          <a:pPr algn="l"/>
          <a:r>
            <a:rPr lang="id-ID" sz="1600" smtClean="0">
              <a:latin typeface="Times New Roman" pitchFamily="18" charset="0"/>
              <a:cs typeface="Times New Roman" pitchFamily="18" charset="0"/>
            </a:rPr>
            <a:t>PELAKSANAAN </a:t>
          </a:r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PROGRAM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DAN KEGIATAN SEKTORAL</a:t>
          </a:r>
          <a:endParaRPr lang="en-US" sz="1600" dirty="0"/>
        </a:p>
      </dgm:t>
    </dgm:pt>
    <dgm:pt modelId="{E33CDD2A-8194-479D-884D-B8CA74F23171}" type="parTrans" cxnId="{AC1CE3C2-D5CA-4CC4-878D-B272BF9686CB}">
      <dgm:prSet/>
      <dgm:spPr/>
      <dgm:t>
        <a:bodyPr/>
        <a:lstStyle/>
        <a:p>
          <a:endParaRPr lang="en-US" sz="1600" dirty="0"/>
        </a:p>
      </dgm:t>
    </dgm:pt>
    <dgm:pt modelId="{5A57C72F-1B51-4EA8-88CF-50FF6E9FBA8B}" type="sibTrans" cxnId="{AC1CE3C2-D5CA-4CC4-878D-B272BF9686CB}">
      <dgm:prSet/>
      <dgm:spPr/>
      <dgm:t>
        <a:bodyPr/>
        <a:lstStyle/>
        <a:p>
          <a:endParaRPr lang="en-US" sz="1600" dirty="0"/>
        </a:p>
      </dgm:t>
    </dgm:pt>
    <dgm:pt modelId="{023A5171-8F0C-4874-92F3-4E701E1717F5}">
      <dgm:prSet phldrT="[Text]" custT="1"/>
      <dgm:spPr/>
      <dgm:t>
        <a:bodyPr anchor="t"/>
        <a:lstStyle/>
        <a:p>
          <a:pPr algn="l"/>
          <a:endParaRPr lang="id-ID" sz="16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TENAGA AHLI PEMBERDAYAAN MASYARAKAT </a:t>
          </a:r>
        </a:p>
        <a:p>
          <a:pPr algn="l"/>
          <a:endParaRPr lang="id-ID" sz="1400" dirty="0" smtClean="0"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YANG BERTUGAS MENINGKATKAN KAPASITAS TENAGA PENDAMPING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DALAM RANGKA PENYELENGGARAAN PEMERINTAHAN DESA,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PELAKSANAAN PEMBANGUNAN DESA,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PEMBINAAN KEMASYARAKATAN DESA, </a:t>
          </a:r>
        </a:p>
        <a:p>
          <a:pPr algn="l"/>
          <a:r>
            <a:rPr lang="id-ID" sz="1600" dirty="0" smtClean="0">
              <a:latin typeface="Times New Roman" pitchFamily="18" charset="0"/>
              <a:cs typeface="Times New Roman" pitchFamily="18" charset="0"/>
            </a:rPr>
            <a:t>DAN PEMBERDAYAAN MASYARAKAT DESA</a:t>
          </a:r>
          <a:endParaRPr lang="en-US" sz="1600" dirty="0"/>
        </a:p>
      </dgm:t>
    </dgm:pt>
    <dgm:pt modelId="{BB379085-A6A6-4CED-92DC-3427B19B5485}" type="parTrans" cxnId="{F9F57899-A54B-426C-9C0D-5E639C43E97C}">
      <dgm:prSet/>
      <dgm:spPr/>
      <dgm:t>
        <a:bodyPr/>
        <a:lstStyle/>
        <a:p>
          <a:endParaRPr lang="en-US" sz="1600" dirty="0"/>
        </a:p>
      </dgm:t>
    </dgm:pt>
    <dgm:pt modelId="{E1B10609-6545-4454-8B71-9F37E068386B}" type="sibTrans" cxnId="{F9F57899-A54B-426C-9C0D-5E639C43E97C}">
      <dgm:prSet/>
      <dgm:spPr/>
      <dgm:t>
        <a:bodyPr/>
        <a:lstStyle/>
        <a:p>
          <a:endParaRPr lang="en-US" sz="1600" dirty="0"/>
        </a:p>
      </dgm:t>
    </dgm:pt>
    <dgm:pt modelId="{12E7D5B7-799A-4290-839B-46F948B0FDF7}" type="pres">
      <dgm:prSet presAssocID="{829792C9-E7A7-4F32-8DC5-CB6BD835CDB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D5B7B3-B2E5-415B-8E3D-20F1F60867BE}" type="pres">
      <dgm:prSet presAssocID="{D4A6A8E7-E9D8-4377-8550-ABC397479DF9}" presName="roof" presStyleLbl="dkBgShp" presStyleIdx="0" presStyleCnt="2" custScaleY="30652" custLinFactNeighborX="-855" custLinFactNeighborY="-5843"/>
      <dgm:spPr/>
      <dgm:t>
        <a:bodyPr/>
        <a:lstStyle/>
        <a:p>
          <a:endParaRPr lang="en-US"/>
        </a:p>
      </dgm:t>
    </dgm:pt>
    <dgm:pt modelId="{3B677728-9C75-4AC9-AFBD-88CE570F73E9}" type="pres">
      <dgm:prSet presAssocID="{D4A6A8E7-E9D8-4377-8550-ABC397479DF9}" presName="pillars" presStyleCnt="0"/>
      <dgm:spPr/>
    </dgm:pt>
    <dgm:pt modelId="{C2031068-140A-44A2-A789-C3EE65114376}" type="pres">
      <dgm:prSet presAssocID="{D4A6A8E7-E9D8-4377-8550-ABC397479DF9}" presName="pillar1" presStyleLbl="node1" presStyleIdx="0" presStyleCnt="4" custScaleY="137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7E2C04-3108-42AA-9D03-358EFA16AB62}" type="pres">
      <dgm:prSet presAssocID="{4D4FE1AF-F145-4157-AFF4-5490C6E83CAF}" presName="pillarX" presStyleLbl="node1" presStyleIdx="1" presStyleCnt="4" custScaleY="137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E9A6E5-DF0E-4A9E-B772-3B1162EDAF69}" type="pres">
      <dgm:prSet presAssocID="{2499FE31-E459-45D7-BDBF-C8D236E1F306}" presName="pillarX" presStyleLbl="node1" presStyleIdx="2" presStyleCnt="4" custScaleX="100441" custScaleY="137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458298-E904-4DC6-8662-9E4052AFF033}" type="pres">
      <dgm:prSet presAssocID="{023A5171-8F0C-4874-92F3-4E701E1717F5}" presName="pillarX" presStyleLbl="node1" presStyleIdx="3" presStyleCnt="4" custScaleY="1381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17568-18B3-462A-82AA-FBC906102997}" type="pres">
      <dgm:prSet presAssocID="{D4A6A8E7-E9D8-4377-8550-ABC397479DF9}" presName="base" presStyleLbl="dkBgShp" presStyleIdx="1" presStyleCnt="2" custScaleX="100000" custLinFactY="26550" custLinFactNeighborY="100000"/>
      <dgm:spPr/>
    </dgm:pt>
  </dgm:ptLst>
  <dgm:cxnLst>
    <dgm:cxn modelId="{DDB03F57-B7FC-4892-A930-8050A37A6ED2}" type="presOf" srcId="{D4A6A8E7-E9D8-4377-8550-ABC397479DF9}" destId="{69D5B7B3-B2E5-415B-8E3D-20F1F60867BE}" srcOrd="0" destOrd="0" presId="urn:microsoft.com/office/officeart/2005/8/layout/hList3"/>
    <dgm:cxn modelId="{6612AEFC-77B5-4AD9-AECD-C813F1B1C7B0}" type="presOf" srcId="{2499FE31-E459-45D7-BDBF-C8D236E1F306}" destId="{34E9A6E5-DF0E-4A9E-B772-3B1162EDAF69}" srcOrd="0" destOrd="0" presId="urn:microsoft.com/office/officeart/2005/8/layout/hList3"/>
    <dgm:cxn modelId="{5D9BF91A-17F0-4070-B793-F083F3AD7DDB}" type="presOf" srcId="{023A5171-8F0C-4874-92F3-4E701E1717F5}" destId="{52458298-E904-4DC6-8662-9E4052AFF033}" srcOrd="0" destOrd="0" presId="urn:microsoft.com/office/officeart/2005/8/layout/hList3"/>
    <dgm:cxn modelId="{F9F57899-A54B-426C-9C0D-5E639C43E97C}" srcId="{D4A6A8E7-E9D8-4377-8550-ABC397479DF9}" destId="{023A5171-8F0C-4874-92F3-4E701E1717F5}" srcOrd="3" destOrd="0" parTransId="{BB379085-A6A6-4CED-92DC-3427B19B5485}" sibTransId="{E1B10609-6545-4454-8B71-9F37E068386B}"/>
    <dgm:cxn modelId="{F091FC8D-F52C-4B36-A5B9-C46C219B58E0}" srcId="{D4A6A8E7-E9D8-4377-8550-ABC397479DF9}" destId="{B63BA8BD-C370-4ED8-B347-ACC5DB10DA93}" srcOrd="0" destOrd="0" parTransId="{AEBF5423-DBEE-4A13-8316-4EBFDF604546}" sibTransId="{38BE7A58-6C24-425D-8185-F9F06B2BE450}"/>
    <dgm:cxn modelId="{6D8CFD87-C591-4B8E-B205-B6F71AF56942}" type="presOf" srcId="{829792C9-E7A7-4F32-8DC5-CB6BD835CDBB}" destId="{12E7D5B7-799A-4290-839B-46F948B0FDF7}" srcOrd="0" destOrd="0" presId="urn:microsoft.com/office/officeart/2005/8/layout/hList3"/>
    <dgm:cxn modelId="{D5882148-A711-45CF-914B-298A07951049}" srcId="{D4A6A8E7-E9D8-4377-8550-ABC397479DF9}" destId="{4D4FE1AF-F145-4157-AFF4-5490C6E83CAF}" srcOrd="1" destOrd="0" parTransId="{F1C56C0B-8499-4532-AB6A-BAD925476701}" sibTransId="{BF3A4433-131C-4ADF-A8F5-076A3BF8BC5B}"/>
    <dgm:cxn modelId="{AC1CE3C2-D5CA-4CC4-878D-B272BF9686CB}" srcId="{D4A6A8E7-E9D8-4377-8550-ABC397479DF9}" destId="{2499FE31-E459-45D7-BDBF-C8D236E1F306}" srcOrd="2" destOrd="0" parTransId="{E33CDD2A-8194-479D-884D-B8CA74F23171}" sibTransId="{5A57C72F-1B51-4EA8-88CF-50FF6E9FBA8B}"/>
    <dgm:cxn modelId="{7D53B9F3-F01A-4C65-85D4-61EE0236E2B1}" srcId="{829792C9-E7A7-4F32-8DC5-CB6BD835CDBB}" destId="{D4A6A8E7-E9D8-4377-8550-ABC397479DF9}" srcOrd="0" destOrd="0" parTransId="{E9D66174-6915-4DBC-8BA9-E184C62335CF}" sibTransId="{B7CCD072-799B-492B-BB2B-10E0361117D7}"/>
    <dgm:cxn modelId="{FD2A09A9-4B0A-41C8-BED9-863D62DB5A0F}" type="presOf" srcId="{B63BA8BD-C370-4ED8-B347-ACC5DB10DA93}" destId="{C2031068-140A-44A2-A789-C3EE65114376}" srcOrd="0" destOrd="0" presId="urn:microsoft.com/office/officeart/2005/8/layout/hList3"/>
    <dgm:cxn modelId="{DFAA045F-B0DE-4B5A-AC3A-D66FDB3423E1}" type="presOf" srcId="{4D4FE1AF-F145-4157-AFF4-5490C6E83CAF}" destId="{2A7E2C04-3108-42AA-9D03-358EFA16AB62}" srcOrd="0" destOrd="0" presId="urn:microsoft.com/office/officeart/2005/8/layout/hList3"/>
    <dgm:cxn modelId="{E20449B4-513C-45B1-A0A1-07EB18993404}" type="presParOf" srcId="{12E7D5B7-799A-4290-839B-46F948B0FDF7}" destId="{69D5B7B3-B2E5-415B-8E3D-20F1F60867BE}" srcOrd="0" destOrd="0" presId="urn:microsoft.com/office/officeart/2005/8/layout/hList3"/>
    <dgm:cxn modelId="{38A31454-BAAD-4665-BFD9-382FC5D948D4}" type="presParOf" srcId="{12E7D5B7-799A-4290-839B-46F948B0FDF7}" destId="{3B677728-9C75-4AC9-AFBD-88CE570F73E9}" srcOrd="1" destOrd="0" presId="urn:microsoft.com/office/officeart/2005/8/layout/hList3"/>
    <dgm:cxn modelId="{FC8ED7EC-E7AE-4879-B246-950E0942469B}" type="presParOf" srcId="{3B677728-9C75-4AC9-AFBD-88CE570F73E9}" destId="{C2031068-140A-44A2-A789-C3EE65114376}" srcOrd="0" destOrd="0" presId="urn:microsoft.com/office/officeart/2005/8/layout/hList3"/>
    <dgm:cxn modelId="{5509CFB3-9934-4206-B00F-B3BA93F10768}" type="presParOf" srcId="{3B677728-9C75-4AC9-AFBD-88CE570F73E9}" destId="{2A7E2C04-3108-42AA-9D03-358EFA16AB62}" srcOrd="1" destOrd="0" presId="urn:microsoft.com/office/officeart/2005/8/layout/hList3"/>
    <dgm:cxn modelId="{9EDFB4C5-4903-4B4B-9FF4-AD18F208ABAA}" type="presParOf" srcId="{3B677728-9C75-4AC9-AFBD-88CE570F73E9}" destId="{34E9A6E5-DF0E-4A9E-B772-3B1162EDAF69}" srcOrd="2" destOrd="0" presId="urn:microsoft.com/office/officeart/2005/8/layout/hList3"/>
    <dgm:cxn modelId="{9F6D2A63-2ECD-4BAB-A5F5-3868133FFF72}" type="presParOf" srcId="{3B677728-9C75-4AC9-AFBD-88CE570F73E9}" destId="{52458298-E904-4DC6-8662-9E4052AFF033}" srcOrd="3" destOrd="0" presId="urn:microsoft.com/office/officeart/2005/8/layout/hList3"/>
    <dgm:cxn modelId="{CE2095E3-A11D-4AE8-8FDD-327DF7E99BE0}" type="presParOf" srcId="{12E7D5B7-799A-4290-839B-46F948B0FDF7}" destId="{BCD17568-18B3-462A-82AA-FBC906102997}" srcOrd="2" destOrd="0" presId="urn:microsoft.com/office/officeart/2005/8/layout/hList3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079E5C6-9FC0-4428-86B8-5F8F34A25351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B4B6AC-DAA5-47F8-B21F-7A8907731DDA}">
      <dgm:prSet phldrT="[Text]" custT="1"/>
      <dgm:spPr/>
      <dgm:t>
        <a:bodyPr/>
        <a:lstStyle/>
        <a:p>
          <a:r>
            <a:rPr lang="id-ID" sz="2000" b="1" dirty="0" smtClean="0"/>
            <a:t>TUPOKSI</a:t>
          </a:r>
          <a:endParaRPr lang="en-US" sz="2000" b="1" dirty="0"/>
        </a:p>
      </dgm:t>
    </dgm:pt>
    <dgm:pt modelId="{196CB1B9-1B52-439E-9329-51305BE7E1A2}" type="parTrans" cxnId="{3FD06DD3-8C77-4CB8-94B6-20F4E9D8DBB1}">
      <dgm:prSet/>
      <dgm:spPr/>
      <dgm:t>
        <a:bodyPr/>
        <a:lstStyle/>
        <a:p>
          <a:endParaRPr lang="en-US" sz="1400"/>
        </a:p>
      </dgm:t>
    </dgm:pt>
    <dgm:pt modelId="{731776A7-D514-46BD-A52D-4A0FF4876012}" type="sibTrans" cxnId="{3FD06DD3-8C77-4CB8-94B6-20F4E9D8DBB1}">
      <dgm:prSet/>
      <dgm:spPr/>
      <dgm:t>
        <a:bodyPr/>
        <a:lstStyle/>
        <a:p>
          <a:endParaRPr lang="en-US" sz="1400"/>
        </a:p>
      </dgm:t>
    </dgm:pt>
    <dgm:pt modelId="{2394C251-1D01-4D33-BF01-BF04154A2BC6}">
      <dgm:prSet phldrT="[Text]" custT="1"/>
      <dgm:spPr/>
      <dgm:t>
        <a:bodyPr/>
        <a:lstStyle/>
        <a:p>
          <a:r>
            <a:rPr lang="id-ID" sz="1400" dirty="0" smtClean="0"/>
            <a:t>M</a:t>
          </a:r>
          <a:r>
            <a:rPr lang="en-US" sz="1400" dirty="0" err="1" smtClean="0"/>
            <a:t>endampingi</a:t>
          </a:r>
          <a:r>
            <a:rPr lang="en-US" sz="1400" dirty="0" smtClean="0"/>
            <a:t> </a:t>
          </a:r>
          <a:r>
            <a:rPr lang="en-US" sz="1400" dirty="0" err="1" smtClean="0"/>
            <a:t>Desa</a:t>
          </a:r>
          <a:r>
            <a:rPr lang="en-US" sz="1400" dirty="0" smtClean="0"/>
            <a:t> </a:t>
          </a:r>
          <a:r>
            <a:rPr lang="en-US" sz="1400" dirty="0" err="1" smtClean="0"/>
            <a:t>dalam</a:t>
          </a:r>
          <a:r>
            <a:rPr lang="en-US" sz="1400" dirty="0" smtClean="0"/>
            <a:t> </a:t>
          </a:r>
          <a:r>
            <a:rPr lang="en-US" sz="1400" dirty="0" err="1" smtClean="0"/>
            <a:t>penyelenggaraan</a:t>
          </a:r>
          <a:r>
            <a:rPr lang="en-US" sz="1400" dirty="0" smtClean="0"/>
            <a:t> </a:t>
          </a:r>
          <a:r>
            <a:rPr lang="en-US" sz="1400" dirty="0" err="1" smtClean="0"/>
            <a:t>pembangunan</a:t>
          </a:r>
          <a:r>
            <a:rPr lang="en-US" sz="1400" dirty="0" smtClean="0"/>
            <a:t> </a:t>
          </a:r>
          <a:r>
            <a:rPr lang="en-US" sz="1400" dirty="0" err="1" smtClean="0"/>
            <a:t>Desa</a:t>
          </a:r>
          <a:r>
            <a:rPr lang="en-US" sz="1400" dirty="0" smtClean="0"/>
            <a:t> </a:t>
          </a:r>
          <a:r>
            <a:rPr lang="en-US" sz="1400" dirty="0" err="1" smtClean="0"/>
            <a:t>dan</a:t>
          </a:r>
          <a:r>
            <a:rPr lang="en-US" sz="1400" dirty="0" smtClean="0"/>
            <a:t> </a:t>
          </a:r>
          <a:r>
            <a:rPr lang="en-US" sz="1400" dirty="0" err="1" smtClean="0"/>
            <a:t>pemberdayaan</a:t>
          </a:r>
          <a:r>
            <a:rPr lang="en-US" sz="1400" dirty="0" smtClean="0"/>
            <a:t> </a:t>
          </a:r>
          <a:r>
            <a:rPr lang="en-US" sz="1400" dirty="0" err="1" smtClean="0"/>
            <a:t>masyarakat</a:t>
          </a:r>
          <a:r>
            <a:rPr lang="en-US" sz="1400" dirty="0" smtClean="0"/>
            <a:t> </a:t>
          </a:r>
          <a:r>
            <a:rPr lang="en-US" sz="1400" dirty="0" err="1" smtClean="0"/>
            <a:t>Desa</a:t>
          </a:r>
          <a:r>
            <a:rPr lang="en-US" sz="1400" dirty="0" smtClean="0"/>
            <a:t> </a:t>
          </a:r>
          <a:endParaRPr lang="en-US" sz="1400" dirty="0"/>
        </a:p>
      </dgm:t>
    </dgm:pt>
    <dgm:pt modelId="{399FC57C-46DA-4991-8928-5AC7C358BDD0}" type="parTrans" cxnId="{906B754A-9E32-40BF-BE62-5AF75612E1C8}">
      <dgm:prSet custT="1"/>
      <dgm:spPr/>
      <dgm:t>
        <a:bodyPr/>
        <a:lstStyle/>
        <a:p>
          <a:endParaRPr lang="en-US" sz="1400"/>
        </a:p>
      </dgm:t>
    </dgm:pt>
    <dgm:pt modelId="{0C29C94A-5AE6-4E66-8CA1-61004188A6B9}" type="sibTrans" cxnId="{906B754A-9E32-40BF-BE62-5AF75612E1C8}">
      <dgm:prSet/>
      <dgm:spPr/>
      <dgm:t>
        <a:bodyPr/>
        <a:lstStyle/>
        <a:p>
          <a:endParaRPr lang="en-US" sz="1400"/>
        </a:p>
      </dgm:t>
    </dgm:pt>
    <dgm:pt modelId="{D01E9669-1E81-4A38-931E-B0DCDD69410D}">
      <dgm:prSet phldrT="[Text]" custT="1"/>
      <dgm:spPr/>
      <dgm:t>
        <a:bodyPr/>
        <a:lstStyle/>
        <a:p>
          <a:r>
            <a:rPr lang="id-ID" sz="1400" dirty="0" smtClean="0"/>
            <a:t>P</a:t>
          </a:r>
          <a:r>
            <a:rPr lang="es-ES" sz="1400" dirty="0" err="1" smtClean="0"/>
            <a:t>erencanaan</a:t>
          </a:r>
          <a:r>
            <a:rPr lang="es-ES" sz="1400" dirty="0" smtClean="0"/>
            <a:t>, </a:t>
          </a:r>
          <a:r>
            <a:rPr lang="es-ES" sz="1400" dirty="0" err="1" smtClean="0"/>
            <a:t>pelaksanaan</a:t>
          </a:r>
          <a:r>
            <a:rPr lang="es-ES" sz="1400" dirty="0" smtClean="0"/>
            <a:t>, dan </a:t>
          </a:r>
          <a:r>
            <a:rPr lang="es-ES" sz="1400" dirty="0" err="1" smtClean="0"/>
            <a:t>pemantauan</a:t>
          </a:r>
          <a:r>
            <a:rPr lang="es-ES" sz="1400" dirty="0" smtClean="0"/>
            <a:t> </a:t>
          </a:r>
          <a:r>
            <a:rPr lang="es-ES" sz="1400" dirty="0" err="1" smtClean="0"/>
            <a:t>terhadap</a:t>
          </a:r>
          <a:r>
            <a:rPr lang="es-ES" sz="1400" dirty="0" smtClean="0"/>
            <a:t> </a:t>
          </a:r>
          <a:r>
            <a:rPr lang="es-ES" sz="1400" dirty="0" err="1" smtClean="0"/>
            <a:t>pembangunan</a:t>
          </a:r>
          <a:r>
            <a:rPr lang="es-ES" sz="1400" dirty="0" smtClean="0"/>
            <a:t> </a:t>
          </a:r>
          <a:r>
            <a:rPr lang="es-ES" sz="1400" dirty="0" err="1" smtClean="0"/>
            <a:t>Desa</a:t>
          </a:r>
          <a:r>
            <a:rPr lang="es-ES" sz="1400" dirty="0" smtClean="0"/>
            <a:t> dan </a:t>
          </a:r>
          <a:r>
            <a:rPr lang="es-ES" sz="1400" dirty="0" err="1" smtClean="0"/>
            <a:t>pemberdayaan</a:t>
          </a:r>
          <a:r>
            <a:rPr lang="es-ES" sz="1400" dirty="0" smtClean="0"/>
            <a:t> </a:t>
          </a:r>
          <a:r>
            <a:rPr lang="es-ES" sz="1400" dirty="0" err="1" smtClean="0"/>
            <a:t>masyarakat</a:t>
          </a:r>
          <a:r>
            <a:rPr lang="es-ES" sz="1400" dirty="0" smtClean="0"/>
            <a:t> </a:t>
          </a:r>
          <a:r>
            <a:rPr lang="es-ES" sz="1400" dirty="0" err="1" smtClean="0"/>
            <a:t>Desa</a:t>
          </a:r>
          <a:endParaRPr lang="en-US" sz="1400" dirty="0"/>
        </a:p>
      </dgm:t>
    </dgm:pt>
    <dgm:pt modelId="{FD0258DF-E3B7-4F76-9980-4D5632A596B4}" type="parTrans" cxnId="{385157DB-8C28-4B00-A0C2-F55387329309}">
      <dgm:prSet custT="1"/>
      <dgm:spPr/>
      <dgm:t>
        <a:bodyPr/>
        <a:lstStyle/>
        <a:p>
          <a:endParaRPr lang="en-US" sz="1400"/>
        </a:p>
      </dgm:t>
    </dgm:pt>
    <dgm:pt modelId="{0B0B89BE-68C5-48B9-9DFC-9186D5C6A1CD}" type="sibTrans" cxnId="{385157DB-8C28-4B00-A0C2-F55387329309}">
      <dgm:prSet/>
      <dgm:spPr/>
      <dgm:t>
        <a:bodyPr/>
        <a:lstStyle/>
        <a:p>
          <a:endParaRPr lang="en-US" sz="1400"/>
        </a:p>
      </dgm:t>
    </dgm:pt>
    <dgm:pt modelId="{BF3F0F8B-B9E3-4C98-B652-DBD0722A1376}">
      <dgm:prSet phldrT="[Text]" custT="1"/>
      <dgm:spPr/>
      <dgm:t>
        <a:bodyPr/>
        <a:lstStyle/>
        <a:p>
          <a:r>
            <a:rPr lang="id-ID" sz="1400" dirty="0" smtClean="0"/>
            <a:t>M</a:t>
          </a:r>
          <a:r>
            <a:rPr lang="en-US" sz="1400" dirty="0" err="1" smtClean="0"/>
            <a:t>elaksanakan</a:t>
          </a:r>
          <a:r>
            <a:rPr lang="en-US" sz="1400" dirty="0" smtClean="0"/>
            <a:t> </a:t>
          </a:r>
          <a:r>
            <a:rPr lang="en-US" sz="1400" dirty="0" err="1" smtClean="0"/>
            <a:t>pengelolaan</a:t>
          </a:r>
          <a:r>
            <a:rPr lang="en-US" sz="1400" dirty="0" smtClean="0"/>
            <a:t> </a:t>
          </a:r>
          <a:r>
            <a:rPr lang="en-US" sz="1400" dirty="0" err="1" smtClean="0"/>
            <a:t>pelayanan</a:t>
          </a:r>
          <a:r>
            <a:rPr lang="en-US" sz="1400" dirty="0" smtClean="0"/>
            <a:t> </a:t>
          </a:r>
          <a:r>
            <a:rPr lang="en-US" sz="1400" dirty="0" err="1" smtClean="0"/>
            <a:t>sosial</a:t>
          </a:r>
          <a:r>
            <a:rPr lang="en-US" sz="1400" dirty="0" smtClean="0"/>
            <a:t> </a:t>
          </a:r>
          <a:r>
            <a:rPr lang="en-US" sz="1400" dirty="0" err="1" smtClean="0"/>
            <a:t>dasar</a:t>
          </a:r>
          <a:r>
            <a:rPr lang="en-US" sz="1400" dirty="0" smtClean="0"/>
            <a:t>, </a:t>
          </a:r>
          <a:r>
            <a:rPr lang="en-US" sz="1400" dirty="0" err="1" smtClean="0"/>
            <a:t>pengembangan</a:t>
          </a:r>
          <a:r>
            <a:rPr lang="en-US" sz="1400" dirty="0" smtClean="0"/>
            <a:t> </a:t>
          </a:r>
          <a:r>
            <a:rPr lang="en-US" sz="1400" dirty="0" err="1" smtClean="0"/>
            <a:t>usaha</a:t>
          </a:r>
          <a:r>
            <a:rPr lang="en-US" sz="1400" dirty="0" smtClean="0"/>
            <a:t> </a:t>
          </a:r>
          <a:r>
            <a:rPr lang="en-US" sz="1400" dirty="0" err="1" smtClean="0"/>
            <a:t>ekonomi</a:t>
          </a:r>
          <a:r>
            <a:rPr lang="en-US" sz="1400" dirty="0" smtClean="0"/>
            <a:t> </a:t>
          </a:r>
          <a:r>
            <a:rPr lang="en-US" sz="1400" dirty="0" err="1" smtClean="0"/>
            <a:t>Desa</a:t>
          </a:r>
          <a:r>
            <a:rPr lang="en-US" sz="1400" dirty="0" smtClean="0"/>
            <a:t>, </a:t>
          </a:r>
          <a:r>
            <a:rPr lang="en-US" sz="1400" dirty="0" err="1" smtClean="0"/>
            <a:t>pendayagunaan</a:t>
          </a:r>
          <a:r>
            <a:rPr lang="en-US" sz="1400" dirty="0" smtClean="0"/>
            <a:t> </a:t>
          </a:r>
          <a:r>
            <a:rPr lang="en-US" sz="1400" dirty="0" err="1" smtClean="0"/>
            <a:t>sumber</a:t>
          </a:r>
          <a:r>
            <a:rPr lang="en-US" sz="1400" dirty="0" smtClean="0"/>
            <a:t> </a:t>
          </a:r>
          <a:r>
            <a:rPr lang="en-US" sz="1400" dirty="0" err="1" smtClean="0"/>
            <a:t>daya</a:t>
          </a:r>
          <a:r>
            <a:rPr lang="en-US" sz="1400" dirty="0" smtClean="0"/>
            <a:t> </a:t>
          </a:r>
          <a:r>
            <a:rPr lang="en-US" sz="1400" dirty="0" err="1" smtClean="0"/>
            <a:t>alam</a:t>
          </a:r>
          <a:r>
            <a:rPr lang="en-US" sz="1400" dirty="0" smtClean="0"/>
            <a:t> </a:t>
          </a:r>
          <a:r>
            <a:rPr lang="en-US" sz="1400" dirty="0" err="1" smtClean="0"/>
            <a:t>dan</a:t>
          </a:r>
          <a:r>
            <a:rPr lang="en-US" sz="1400" dirty="0" smtClean="0"/>
            <a:t> </a:t>
          </a:r>
          <a:r>
            <a:rPr lang="en-US" sz="1400" dirty="0" err="1" smtClean="0"/>
            <a:t>teknologi</a:t>
          </a:r>
          <a:r>
            <a:rPr lang="en-US" sz="1400" dirty="0" smtClean="0"/>
            <a:t> </a:t>
          </a:r>
          <a:r>
            <a:rPr lang="en-US" sz="1400" dirty="0" err="1" smtClean="0"/>
            <a:t>tepat</a:t>
          </a:r>
          <a:r>
            <a:rPr lang="en-US" sz="1400" dirty="0" smtClean="0"/>
            <a:t> </a:t>
          </a:r>
          <a:r>
            <a:rPr lang="en-US" sz="1400" dirty="0" err="1" smtClean="0"/>
            <a:t>guna</a:t>
          </a:r>
          <a:r>
            <a:rPr lang="en-US" sz="1400" dirty="0" smtClean="0"/>
            <a:t>, </a:t>
          </a:r>
          <a:r>
            <a:rPr lang="en-US" sz="1400" dirty="0" err="1" smtClean="0"/>
            <a:t>pembangunan</a:t>
          </a:r>
          <a:r>
            <a:rPr lang="en-US" sz="1400" dirty="0" smtClean="0"/>
            <a:t> </a:t>
          </a:r>
          <a:r>
            <a:rPr lang="en-US" sz="1400" dirty="0" err="1" smtClean="0"/>
            <a:t>sarana</a:t>
          </a:r>
          <a:r>
            <a:rPr lang="en-US" sz="1400" dirty="0" smtClean="0"/>
            <a:t> </a:t>
          </a:r>
          <a:r>
            <a:rPr lang="en-US" sz="1400" dirty="0" err="1" smtClean="0"/>
            <a:t>prasarana</a:t>
          </a:r>
          <a:r>
            <a:rPr lang="en-US" sz="1400" dirty="0" smtClean="0"/>
            <a:t> </a:t>
          </a:r>
          <a:r>
            <a:rPr lang="en-US" sz="1400" dirty="0" err="1" smtClean="0"/>
            <a:t>Desa</a:t>
          </a:r>
          <a:r>
            <a:rPr lang="en-US" sz="1400" dirty="0" smtClean="0"/>
            <a:t>, </a:t>
          </a:r>
          <a:r>
            <a:rPr lang="en-US" sz="1400" dirty="0" err="1" smtClean="0"/>
            <a:t>dan</a:t>
          </a:r>
          <a:r>
            <a:rPr lang="en-US" sz="1400" dirty="0" smtClean="0"/>
            <a:t> </a:t>
          </a:r>
          <a:r>
            <a:rPr lang="en-US" sz="1400" dirty="0" err="1" smtClean="0"/>
            <a:t>pemberdayaan</a:t>
          </a:r>
          <a:r>
            <a:rPr lang="en-US" sz="1400" dirty="0" smtClean="0"/>
            <a:t> </a:t>
          </a:r>
          <a:r>
            <a:rPr lang="en-US" sz="1400" dirty="0" err="1" smtClean="0"/>
            <a:t>masyarakat</a:t>
          </a:r>
          <a:r>
            <a:rPr lang="en-US" sz="1400" dirty="0" smtClean="0"/>
            <a:t> </a:t>
          </a:r>
          <a:r>
            <a:rPr lang="en-US" sz="1400" dirty="0" err="1" smtClean="0"/>
            <a:t>Desa</a:t>
          </a:r>
          <a:endParaRPr lang="en-US" sz="1400" dirty="0"/>
        </a:p>
      </dgm:t>
    </dgm:pt>
    <dgm:pt modelId="{8127016D-E910-4290-B09A-FF96671E3D2C}" type="parTrans" cxnId="{DD91C887-E81A-409A-8EDF-233444E5D2CB}">
      <dgm:prSet custT="1"/>
      <dgm:spPr/>
      <dgm:t>
        <a:bodyPr/>
        <a:lstStyle/>
        <a:p>
          <a:endParaRPr lang="en-US" sz="1400"/>
        </a:p>
      </dgm:t>
    </dgm:pt>
    <dgm:pt modelId="{DC3BFD97-6721-42A8-9CE8-14E5054DAB21}" type="sibTrans" cxnId="{DD91C887-E81A-409A-8EDF-233444E5D2CB}">
      <dgm:prSet/>
      <dgm:spPr/>
      <dgm:t>
        <a:bodyPr/>
        <a:lstStyle/>
        <a:p>
          <a:endParaRPr lang="en-US" sz="1400"/>
        </a:p>
      </dgm:t>
    </dgm:pt>
    <dgm:pt modelId="{62CB64CC-F397-4952-ADB6-5978A45C3E29}">
      <dgm:prSet phldrT="[Text]" custT="1"/>
      <dgm:spPr/>
      <dgm:t>
        <a:bodyPr/>
        <a:lstStyle/>
        <a:p>
          <a:r>
            <a:rPr lang="id-ID" sz="1400" dirty="0" smtClean="0"/>
            <a:t>P</a:t>
          </a:r>
          <a:r>
            <a:rPr lang="sv-SE" sz="1400" dirty="0" smtClean="0"/>
            <a:t>eningkatan kapasitas bagi Pemerintahan Desa, lembaga kemasyarakatan Desa dalam hal pembangunan dan pemberdayaan masyarakat Desa</a:t>
          </a:r>
          <a:endParaRPr lang="en-US" sz="1400" dirty="0"/>
        </a:p>
      </dgm:t>
    </dgm:pt>
    <dgm:pt modelId="{162AA408-E5F0-4530-B6B4-9E12410B6261}" type="parTrans" cxnId="{47D2AA97-34C1-4025-8209-B43EE00F3340}">
      <dgm:prSet custT="1"/>
      <dgm:spPr/>
      <dgm:t>
        <a:bodyPr/>
        <a:lstStyle/>
        <a:p>
          <a:endParaRPr lang="en-US" sz="1400"/>
        </a:p>
      </dgm:t>
    </dgm:pt>
    <dgm:pt modelId="{CD953829-E9DB-4054-AEF7-E0B7C12F3E2E}" type="sibTrans" cxnId="{47D2AA97-34C1-4025-8209-B43EE00F3340}">
      <dgm:prSet/>
      <dgm:spPr/>
      <dgm:t>
        <a:bodyPr/>
        <a:lstStyle/>
        <a:p>
          <a:endParaRPr lang="en-US" sz="1400"/>
        </a:p>
      </dgm:t>
    </dgm:pt>
    <dgm:pt modelId="{9BD53480-5E60-4E76-AFCC-573730D2CC1E}">
      <dgm:prSet phldrT="[Text]" custT="1"/>
      <dgm:spPr/>
      <dgm:t>
        <a:bodyPr/>
        <a:lstStyle/>
        <a:p>
          <a:r>
            <a:rPr lang="id-ID" sz="1400" dirty="0" smtClean="0"/>
            <a:t>P</a:t>
          </a:r>
          <a:r>
            <a:rPr lang="nn-NO" sz="1400" dirty="0" smtClean="0"/>
            <a:t>engorganisasian kelompok-kelompok masyarakat Desa</a:t>
          </a:r>
          <a:endParaRPr lang="en-US" sz="1400" dirty="0"/>
        </a:p>
      </dgm:t>
    </dgm:pt>
    <dgm:pt modelId="{9D234B65-AD0B-4495-B2C8-B49396190DA8}" type="parTrans" cxnId="{42248E34-BC80-4517-8D36-8EFE457555EA}">
      <dgm:prSet custT="1"/>
      <dgm:spPr/>
      <dgm:t>
        <a:bodyPr/>
        <a:lstStyle/>
        <a:p>
          <a:endParaRPr lang="en-US" sz="1400"/>
        </a:p>
      </dgm:t>
    </dgm:pt>
    <dgm:pt modelId="{8C9C8E6B-36AC-4DDF-85F7-E3074313FA04}" type="sibTrans" cxnId="{42248E34-BC80-4517-8D36-8EFE457555EA}">
      <dgm:prSet/>
      <dgm:spPr/>
      <dgm:t>
        <a:bodyPr/>
        <a:lstStyle/>
        <a:p>
          <a:endParaRPr lang="en-US" sz="1400"/>
        </a:p>
      </dgm:t>
    </dgm:pt>
    <dgm:pt modelId="{3C644D7A-98DA-4315-8348-FE1F8D1ACE66}">
      <dgm:prSet phldrT="[Text]" custT="1"/>
      <dgm:spPr/>
      <dgm:t>
        <a:bodyPr/>
        <a:lstStyle/>
        <a:p>
          <a:r>
            <a:rPr lang="id-ID" sz="1400" dirty="0" smtClean="0"/>
            <a:t>P</a:t>
          </a:r>
          <a:r>
            <a:rPr lang="en-US" sz="1400" dirty="0" err="1" smtClean="0"/>
            <a:t>eningkatan</a:t>
          </a:r>
          <a:r>
            <a:rPr lang="en-US" sz="1400" dirty="0" smtClean="0"/>
            <a:t> </a:t>
          </a:r>
          <a:r>
            <a:rPr lang="en-US" sz="1400" dirty="0" err="1" smtClean="0"/>
            <a:t>kapasitas</a:t>
          </a:r>
          <a:r>
            <a:rPr lang="en-US" sz="1400" dirty="0" smtClean="0"/>
            <a:t> </a:t>
          </a:r>
          <a:r>
            <a:rPr lang="en-US" sz="1400" dirty="0" err="1" smtClean="0"/>
            <a:t>bagi</a:t>
          </a:r>
          <a:r>
            <a:rPr lang="en-US" sz="1400" dirty="0" smtClean="0"/>
            <a:t> Kader </a:t>
          </a:r>
          <a:r>
            <a:rPr lang="en-US" sz="1400" dirty="0" err="1" smtClean="0"/>
            <a:t>Pemberdayaan</a:t>
          </a:r>
          <a:r>
            <a:rPr lang="en-US" sz="1400" dirty="0" smtClean="0"/>
            <a:t> </a:t>
          </a:r>
          <a:r>
            <a:rPr lang="en-US" sz="1400" dirty="0" err="1" smtClean="0"/>
            <a:t>Masyarakat</a:t>
          </a:r>
          <a:r>
            <a:rPr lang="en-US" sz="1400" dirty="0" smtClean="0"/>
            <a:t> </a:t>
          </a:r>
          <a:r>
            <a:rPr lang="en-US" sz="1400" dirty="0" err="1" smtClean="0"/>
            <a:t>Desa</a:t>
          </a:r>
          <a:r>
            <a:rPr lang="en-US" sz="1400" dirty="0" smtClean="0"/>
            <a:t> </a:t>
          </a:r>
          <a:r>
            <a:rPr lang="en-US" sz="1400" dirty="0" err="1" smtClean="0"/>
            <a:t>dan</a:t>
          </a:r>
          <a:r>
            <a:rPr lang="en-US" sz="1400" dirty="0" smtClean="0"/>
            <a:t> </a:t>
          </a:r>
          <a:r>
            <a:rPr lang="en-US" sz="1400" dirty="0" err="1" smtClean="0"/>
            <a:t>mendorong</a:t>
          </a:r>
          <a:r>
            <a:rPr lang="en-US" sz="1400" dirty="0" smtClean="0"/>
            <a:t> </a:t>
          </a:r>
          <a:r>
            <a:rPr lang="en-US" sz="1400" dirty="0" err="1" smtClean="0"/>
            <a:t>terciptanya</a:t>
          </a:r>
          <a:r>
            <a:rPr lang="en-US" sz="1400" dirty="0" smtClean="0"/>
            <a:t> </a:t>
          </a:r>
          <a:r>
            <a:rPr lang="en-US" sz="1400" dirty="0" err="1" smtClean="0"/>
            <a:t>kader-kader</a:t>
          </a:r>
          <a:r>
            <a:rPr lang="en-US" sz="1400" dirty="0" smtClean="0"/>
            <a:t> </a:t>
          </a:r>
          <a:r>
            <a:rPr lang="en-US" sz="1400" dirty="0" err="1" smtClean="0"/>
            <a:t>pembangunan</a:t>
          </a:r>
          <a:r>
            <a:rPr lang="en-US" sz="1400" dirty="0" smtClean="0"/>
            <a:t> </a:t>
          </a:r>
          <a:r>
            <a:rPr lang="en-US" sz="1400" dirty="0" err="1" smtClean="0"/>
            <a:t>Desa</a:t>
          </a:r>
          <a:r>
            <a:rPr lang="en-US" sz="1400" dirty="0" smtClean="0"/>
            <a:t> yang </a:t>
          </a:r>
          <a:r>
            <a:rPr lang="en-US" sz="1400" dirty="0" err="1" smtClean="0"/>
            <a:t>baru</a:t>
          </a:r>
          <a:endParaRPr lang="en-US" sz="1400" dirty="0"/>
        </a:p>
      </dgm:t>
    </dgm:pt>
    <dgm:pt modelId="{FE14FA61-72F4-40ED-AB09-FF46EEB085ED}" type="parTrans" cxnId="{299E2C24-1566-4AE7-B552-E80B65805B52}">
      <dgm:prSet custT="1"/>
      <dgm:spPr/>
      <dgm:t>
        <a:bodyPr/>
        <a:lstStyle/>
        <a:p>
          <a:endParaRPr lang="en-US" sz="1400"/>
        </a:p>
      </dgm:t>
    </dgm:pt>
    <dgm:pt modelId="{9173E143-EC29-497C-ABFA-5FEF7FDBC6BE}" type="sibTrans" cxnId="{299E2C24-1566-4AE7-B552-E80B65805B52}">
      <dgm:prSet/>
      <dgm:spPr/>
      <dgm:t>
        <a:bodyPr/>
        <a:lstStyle/>
        <a:p>
          <a:endParaRPr lang="en-US" sz="1400"/>
        </a:p>
      </dgm:t>
    </dgm:pt>
    <dgm:pt modelId="{78F31796-A00B-4A8B-90CD-9091F4D746F5}" type="pres">
      <dgm:prSet presAssocID="{4079E5C6-9FC0-4428-86B8-5F8F34A25351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7DD751-2D04-441E-AE84-942560A42828}" type="pres">
      <dgm:prSet presAssocID="{5EB4B6AC-DAA5-47F8-B21F-7A8907731DDA}" presName="centerShape" presStyleLbl="node0" presStyleIdx="0" presStyleCnt="1"/>
      <dgm:spPr/>
      <dgm:t>
        <a:bodyPr/>
        <a:lstStyle/>
        <a:p>
          <a:endParaRPr lang="en-US"/>
        </a:p>
      </dgm:t>
    </dgm:pt>
    <dgm:pt modelId="{4D422E12-7A75-42D1-A89F-69D7E9458E2A}" type="pres">
      <dgm:prSet presAssocID="{399FC57C-46DA-4991-8928-5AC7C358BDD0}" presName="parTrans" presStyleLbl="sibTrans2D1" presStyleIdx="0" presStyleCnt="6"/>
      <dgm:spPr/>
      <dgm:t>
        <a:bodyPr/>
        <a:lstStyle/>
        <a:p>
          <a:endParaRPr lang="en-US"/>
        </a:p>
      </dgm:t>
    </dgm:pt>
    <dgm:pt modelId="{2967F5C0-3182-4D97-9C25-1087321ED702}" type="pres">
      <dgm:prSet presAssocID="{399FC57C-46DA-4991-8928-5AC7C358BDD0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AAA6C41E-6FB4-413F-B8E3-554D795BA099}" type="pres">
      <dgm:prSet presAssocID="{2394C251-1D01-4D33-BF01-BF04154A2BC6}" presName="node" presStyleLbl="node1" presStyleIdx="0" presStyleCnt="6" custScaleX="127502" custScaleY="117480" custRadScaleRad="92194" custRadScaleInc="-32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64634-7CE4-484A-A7F4-C9DC1BC45171}" type="pres">
      <dgm:prSet presAssocID="{FD0258DF-E3B7-4F76-9980-4D5632A596B4}" presName="parTrans" presStyleLbl="sibTrans2D1" presStyleIdx="1" presStyleCnt="6"/>
      <dgm:spPr/>
      <dgm:t>
        <a:bodyPr/>
        <a:lstStyle/>
        <a:p>
          <a:endParaRPr lang="en-US"/>
        </a:p>
      </dgm:t>
    </dgm:pt>
    <dgm:pt modelId="{939C7621-66D3-44D7-A0AD-C2D9DD6AB2E5}" type="pres">
      <dgm:prSet presAssocID="{FD0258DF-E3B7-4F76-9980-4D5632A596B4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199827B-4B84-4B30-8B59-22AC1CE97A31}" type="pres">
      <dgm:prSet presAssocID="{D01E9669-1E81-4A38-931E-B0DCDD69410D}" presName="node" presStyleLbl="node1" presStyleIdx="1" presStyleCnt="6" custScaleX="125892" custScaleY="125128" custRadScaleRad="99660" custRadScaleInc="-127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67D6C1-5770-4C52-96E8-88D5C4D55278}" type="pres">
      <dgm:prSet presAssocID="{8127016D-E910-4290-B09A-FF96671E3D2C}" presName="parTrans" presStyleLbl="sibTrans2D1" presStyleIdx="2" presStyleCnt="6"/>
      <dgm:spPr/>
      <dgm:t>
        <a:bodyPr/>
        <a:lstStyle/>
        <a:p>
          <a:endParaRPr lang="en-US"/>
        </a:p>
      </dgm:t>
    </dgm:pt>
    <dgm:pt modelId="{5C878702-5F11-4D65-8A6A-184999C3B718}" type="pres">
      <dgm:prSet presAssocID="{8127016D-E910-4290-B09A-FF96671E3D2C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49EAF03B-ED78-4FE8-B509-D62E621E41B3}" type="pres">
      <dgm:prSet presAssocID="{BF3F0F8B-B9E3-4C98-B652-DBD0722A1376}" presName="node" presStyleLbl="node1" presStyleIdx="2" presStyleCnt="6" custScaleX="162784" custScaleY="156620" custRadScaleRad="102880" custRadScaleInc="-71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32BDC-36AD-4271-9E89-4C9A09D9C261}" type="pres">
      <dgm:prSet presAssocID="{162AA408-E5F0-4530-B6B4-9E12410B6261}" presName="parTrans" presStyleLbl="sibTrans2D1" presStyleIdx="3" presStyleCnt="6"/>
      <dgm:spPr/>
      <dgm:t>
        <a:bodyPr/>
        <a:lstStyle/>
        <a:p>
          <a:endParaRPr lang="en-US"/>
        </a:p>
      </dgm:t>
    </dgm:pt>
    <dgm:pt modelId="{AEA881CD-DDF2-4E6E-AA1A-2CB592EADAE5}" type="pres">
      <dgm:prSet presAssocID="{162AA408-E5F0-4530-B6B4-9E12410B6261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974218C-DA9C-446A-A663-AB553D59E4C5}" type="pres">
      <dgm:prSet presAssocID="{62CB64CC-F397-4952-ADB6-5978A45C3E29}" presName="node" presStyleLbl="node1" presStyleIdx="3" presStyleCnt="6" custScaleX="136490" custScaleY="135912" custRadScaleRad="90665" custRadScaleInc="229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E1E770-62EA-4720-8243-482301C8BB00}" type="pres">
      <dgm:prSet presAssocID="{9D234B65-AD0B-4495-B2C8-B49396190DA8}" presName="parTrans" presStyleLbl="sibTrans2D1" presStyleIdx="4" presStyleCnt="6"/>
      <dgm:spPr/>
      <dgm:t>
        <a:bodyPr/>
        <a:lstStyle/>
        <a:p>
          <a:endParaRPr lang="en-US"/>
        </a:p>
      </dgm:t>
    </dgm:pt>
    <dgm:pt modelId="{50B983BB-8050-49A8-B37D-566E906548E2}" type="pres">
      <dgm:prSet presAssocID="{9D234B65-AD0B-4495-B2C8-B49396190DA8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C280E81E-DE53-401E-9B88-BE71A09FE730}" type="pres">
      <dgm:prSet presAssocID="{9BD53480-5E60-4E76-AFCC-573730D2CC1E}" presName="node" presStyleLbl="node1" presStyleIdx="4" presStyleCnt="6" custRadScaleRad="102076" custRadScaleInc="15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984E5B-8FF2-4B9A-BE3B-1932709E5416}" type="pres">
      <dgm:prSet presAssocID="{FE14FA61-72F4-40ED-AB09-FF46EEB085ED}" presName="parTrans" presStyleLbl="sibTrans2D1" presStyleIdx="5" presStyleCnt="6"/>
      <dgm:spPr/>
      <dgm:t>
        <a:bodyPr/>
        <a:lstStyle/>
        <a:p>
          <a:endParaRPr lang="en-US"/>
        </a:p>
      </dgm:t>
    </dgm:pt>
    <dgm:pt modelId="{DF09FAA0-FC75-4FD3-B962-D426654A1179}" type="pres">
      <dgm:prSet presAssocID="{FE14FA61-72F4-40ED-AB09-FF46EEB085ED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684450AB-CDB0-404A-959C-62832CD03508}" type="pres">
      <dgm:prSet presAssocID="{3C644D7A-98DA-4315-8348-FE1F8D1ACE66}" presName="node" presStyleLbl="node1" presStyleIdx="5" presStyleCnt="6" custScaleX="143042" custScaleY="144792" custRadScaleRad="100723" custRadScaleInc="-20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D2AA97-34C1-4025-8209-B43EE00F3340}" srcId="{5EB4B6AC-DAA5-47F8-B21F-7A8907731DDA}" destId="{62CB64CC-F397-4952-ADB6-5978A45C3E29}" srcOrd="3" destOrd="0" parTransId="{162AA408-E5F0-4530-B6B4-9E12410B6261}" sibTransId="{CD953829-E9DB-4054-AEF7-E0B7C12F3E2E}"/>
    <dgm:cxn modelId="{299E2C24-1566-4AE7-B552-E80B65805B52}" srcId="{5EB4B6AC-DAA5-47F8-B21F-7A8907731DDA}" destId="{3C644D7A-98DA-4315-8348-FE1F8D1ACE66}" srcOrd="5" destOrd="0" parTransId="{FE14FA61-72F4-40ED-AB09-FF46EEB085ED}" sibTransId="{9173E143-EC29-497C-ABFA-5FEF7FDBC6BE}"/>
    <dgm:cxn modelId="{E214905C-4102-4318-A460-44D1338AB494}" type="presOf" srcId="{4079E5C6-9FC0-4428-86B8-5F8F34A25351}" destId="{78F31796-A00B-4A8B-90CD-9091F4D746F5}" srcOrd="0" destOrd="0" presId="urn:microsoft.com/office/officeart/2005/8/layout/radial5"/>
    <dgm:cxn modelId="{3FD06DD3-8C77-4CB8-94B6-20F4E9D8DBB1}" srcId="{4079E5C6-9FC0-4428-86B8-5F8F34A25351}" destId="{5EB4B6AC-DAA5-47F8-B21F-7A8907731DDA}" srcOrd="0" destOrd="0" parTransId="{196CB1B9-1B52-439E-9329-51305BE7E1A2}" sibTransId="{731776A7-D514-46BD-A52D-4A0FF4876012}"/>
    <dgm:cxn modelId="{90C0D568-34BE-402E-9240-D011FE2FAFBD}" type="presOf" srcId="{FD0258DF-E3B7-4F76-9980-4D5632A596B4}" destId="{F0764634-7CE4-484A-A7F4-C9DC1BC45171}" srcOrd="0" destOrd="0" presId="urn:microsoft.com/office/officeart/2005/8/layout/radial5"/>
    <dgm:cxn modelId="{D76C17D2-DB2D-47F9-9488-7A65E94338C2}" type="presOf" srcId="{162AA408-E5F0-4530-B6B4-9E12410B6261}" destId="{AEA881CD-DDF2-4E6E-AA1A-2CB592EADAE5}" srcOrd="1" destOrd="0" presId="urn:microsoft.com/office/officeart/2005/8/layout/radial5"/>
    <dgm:cxn modelId="{DD91C887-E81A-409A-8EDF-233444E5D2CB}" srcId="{5EB4B6AC-DAA5-47F8-B21F-7A8907731DDA}" destId="{BF3F0F8B-B9E3-4C98-B652-DBD0722A1376}" srcOrd="2" destOrd="0" parTransId="{8127016D-E910-4290-B09A-FF96671E3D2C}" sibTransId="{DC3BFD97-6721-42A8-9CE8-14E5054DAB21}"/>
    <dgm:cxn modelId="{42248E34-BC80-4517-8D36-8EFE457555EA}" srcId="{5EB4B6AC-DAA5-47F8-B21F-7A8907731DDA}" destId="{9BD53480-5E60-4E76-AFCC-573730D2CC1E}" srcOrd="4" destOrd="0" parTransId="{9D234B65-AD0B-4495-B2C8-B49396190DA8}" sibTransId="{8C9C8E6B-36AC-4DDF-85F7-E3074313FA04}"/>
    <dgm:cxn modelId="{1BAC0F3E-2FA1-4DF0-BB67-08FAE8B6E596}" type="presOf" srcId="{8127016D-E910-4290-B09A-FF96671E3D2C}" destId="{5C878702-5F11-4D65-8A6A-184999C3B718}" srcOrd="1" destOrd="0" presId="urn:microsoft.com/office/officeart/2005/8/layout/radial5"/>
    <dgm:cxn modelId="{157CAD1C-563B-427E-BA29-050E80C56562}" type="presOf" srcId="{BF3F0F8B-B9E3-4C98-B652-DBD0722A1376}" destId="{49EAF03B-ED78-4FE8-B509-D62E621E41B3}" srcOrd="0" destOrd="0" presId="urn:microsoft.com/office/officeart/2005/8/layout/radial5"/>
    <dgm:cxn modelId="{7B28D488-4CB8-454F-9DC7-4919D98EB6C3}" type="presOf" srcId="{FD0258DF-E3B7-4F76-9980-4D5632A596B4}" destId="{939C7621-66D3-44D7-A0AD-C2D9DD6AB2E5}" srcOrd="1" destOrd="0" presId="urn:microsoft.com/office/officeart/2005/8/layout/radial5"/>
    <dgm:cxn modelId="{5A9D1ECA-9693-4156-9F1E-D35E98DB8CE3}" type="presOf" srcId="{162AA408-E5F0-4530-B6B4-9E12410B6261}" destId="{35932BDC-36AD-4271-9E89-4C9A09D9C261}" srcOrd="0" destOrd="0" presId="urn:microsoft.com/office/officeart/2005/8/layout/radial5"/>
    <dgm:cxn modelId="{26FC3342-3197-47E6-A744-DDD25C126654}" type="presOf" srcId="{2394C251-1D01-4D33-BF01-BF04154A2BC6}" destId="{AAA6C41E-6FB4-413F-B8E3-554D795BA099}" srcOrd="0" destOrd="0" presId="urn:microsoft.com/office/officeart/2005/8/layout/radial5"/>
    <dgm:cxn modelId="{2C2CF489-76D7-4051-B6A7-EE8E3F8D88DA}" type="presOf" srcId="{9BD53480-5E60-4E76-AFCC-573730D2CC1E}" destId="{C280E81E-DE53-401E-9B88-BE71A09FE730}" srcOrd="0" destOrd="0" presId="urn:microsoft.com/office/officeart/2005/8/layout/radial5"/>
    <dgm:cxn modelId="{B7F57C70-0169-495F-B101-13BAAE8EF7A8}" type="presOf" srcId="{FE14FA61-72F4-40ED-AB09-FF46EEB085ED}" destId="{07984E5B-8FF2-4B9A-BE3B-1932709E5416}" srcOrd="0" destOrd="0" presId="urn:microsoft.com/office/officeart/2005/8/layout/radial5"/>
    <dgm:cxn modelId="{385157DB-8C28-4B00-A0C2-F55387329309}" srcId="{5EB4B6AC-DAA5-47F8-B21F-7A8907731DDA}" destId="{D01E9669-1E81-4A38-931E-B0DCDD69410D}" srcOrd="1" destOrd="0" parTransId="{FD0258DF-E3B7-4F76-9980-4D5632A596B4}" sibTransId="{0B0B89BE-68C5-48B9-9DFC-9186D5C6A1CD}"/>
    <dgm:cxn modelId="{E29B03D8-7737-4B63-B280-56D4008D4A4D}" type="presOf" srcId="{9D234B65-AD0B-4495-B2C8-B49396190DA8}" destId="{50B983BB-8050-49A8-B37D-566E906548E2}" srcOrd="1" destOrd="0" presId="urn:microsoft.com/office/officeart/2005/8/layout/radial5"/>
    <dgm:cxn modelId="{8E38829B-BC57-45E7-AA8C-4163C38251D4}" type="presOf" srcId="{8127016D-E910-4290-B09A-FF96671E3D2C}" destId="{B367D6C1-5770-4C52-96E8-88D5C4D55278}" srcOrd="0" destOrd="0" presId="urn:microsoft.com/office/officeart/2005/8/layout/radial5"/>
    <dgm:cxn modelId="{A2B5098C-2E5B-44F3-BAAC-803347949397}" type="presOf" srcId="{399FC57C-46DA-4991-8928-5AC7C358BDD0}" destId="{4D422E12-7A75-42D1-A89F-69D7E9458E2A}" srcOrd="0" destOrd="0" presId="urn:microsoft.com/office/officeart/2005/8/layout/radial5"/>
    <dgm:cxn modelId="{2B2EFC6E-837C-4733-8831-EF641BBA5F49}" type="presOf" srcId="{3C644D7A-98DA-4315-8348-FE1F8D1ACE66}" destId="{684450AB-CDB0-404A-959C-62832CD03508}" srcOrd="0" destOrd="0" presId="urn:microsoft.com/office/officeart/2005/8/layout/radial5"/>
    <dgm:cxn modelId="{78118FA7-B137-4201-8B91-70FA2452E3F0}" type="presOf" srcId="{FE14FA61-72F4-40ED-AB09-FF46EEB085ED}" destId="{DF09FAA0-FC75-4FD3-B962-D426654A1179}" srcOrd="1" destOrd="0" presId="urn:microsoft.com/office/officeart/2005/8/layout/radial5"/>
    <dgm:cxn modelId="{906B754A-9E32-40BF-BE62-5AF75612E1C8}" srcId="{5EB4B6AC-DAA5-47F8-B21F-7A8907731DDA}" destId="{2394C251-1D01-4D33-BF01-BF04154A2BC6}" srcOrd="0" destOrd="0" parTransId="{399FC57C-46DA-4991-8928-5AC7C358BDD0}" sibTransId="{0C29C94A-5AE6-4E66-8CA1-61004188A6B9}"/>
    <dgm:cxn modelId="{8C81F754-5835-4C6E-809C-90C08B90605A}" type="presOf" srcId="{399FC57C-46DA-4991-8928-5AC7C358BDD0}" destId="{2967F5C0-3182-4D97-9C25-1087321ED702}" srcOrd="1" destOrd="0" presId="urn:microsoft.com/office/officeart/2005/8/layout/radial5"/>
    <dgm:cxn modelId="{B390CFF6-1655-462D-A5D0-3E0E8FF82039}" type="presOf" srcId="{D01E9669-1E81-4A38-931E-B0DCDD69410D}" destId="{A199827B-4B84-4B30-8B59-22AC1CE97A31}" srcOrd="0" destOrd="0" presId="urn:microsoft.com/office/officeart/2005/8/layout/radial5"/>
    <dgm:cxn modelId="{447B1B1C-4B5E-4B35-8185-1B107C102A4F}" type="presOf" srcId="{9D234B65-AD0B-4495-B2C8-B49396190DA8}" destId="{60E1E770-62EA-4720-8243-482301C8BB00}" srcOrd="0" destOrd="0" presId="urn:microsoft.com/office/officeart/2005/8/layout/radial5"/>
    <dgm:cxn modelId="{B3D30346-A177-4724-8E21-744523398DDE}" type="presOf" srcId="{5EB4B6AC-DAA5-47F8-B21F-7A8907731DDA}" destId="{5A7DD751-2D04-441E-AE84-942560A42828}" srcOrd="0" destOrd="0" presId="urn:microsoft.com/office/officeart/2005/8/layout/radial5"/>
    <dgm:cxn modelId="{54438093-61D7-46B7-A01A-CB99AF07A716}" type="presOf" srcId="{62CB64CC-F397-4952-ADB6-5978A45C3E29}" destId="{C974218C-DA9C-446A-A663-AB553D59E4C5}" srcOrd="0" destOrd="0" presId="urn:microsoft.com/office/officeart/2005/8/layout/radial5"/>
    <dgm:cxn modelId="{74F45185-8D6E-4631-AF90-5EA6F8D5939D}" type="presParOf" srcId="{78F31796-A00B-4A8B-90CD-9091F4D746F5}" destId="{5A7DD751-2D04-441E-AE84-942560A42828}" srcOrd="0" destOrd="0" presId="urn:microsoft.com/office/officeart/2005/8/layout/radial5"/>
    <dgm:cxn modelId="{14DC0B72-4714-43D5-A360-C2BEC69DBB07}" type="presParOf" srcId="{78F31796-A00B-4A8B-90CD-9091F4D746F5}" destId="{4D422E12-7A75-42D1-A89F-69D7E9458E2A}" srcOrd="1" destOrd="0" presId="urn:microsoft.com/office/officeart/2005/8/layout/radial5"/>
    <dgm:cxn modelId="{7F3269F6-BCC2-4F7C-9238-11E14D7098B9}" type="presParOf" srcId="{4D422E12-7A75-42D1-A89F-69D7E9458E2A}" destId="{2967F5C0-3182-4D97-9C25-1087321ED702}" srcOrd="0" destOrd="0" presId="urn:microsoft.com/office/officeart/2005/8/layout/radial5"/>
    <dgm:cxn modelId="{64411AB0-E097-4C32-B079-A78D6F4AA0F3}" type="presParOf" srcId="{78F31796-A00B-4A8B-90CD-9091F4D746F5}" destId="{AAA6C41E-6FB4-413F-B8E3-554D795BA099}" srcOrd="2" destOrd="0" presId="urn:microsoft.com/office/officeart/2005/8/layout/radial5"/>
    <dgm:cxn modelId="{7E2E42C0-EF5D-41C6-A504-C69E751BF649}" type="presParOf" srcId="{78F31796-A00B-4A8B-90CD-9091F4D746F5}" destId="{F0764634-7CE4-484A-A7F4-C9DC1BC45171}" srcOrd="3" destOrd="0" presId="urn:microsoft.com/office/officeart/2005/8/layout/radial5"/>
    <dgm:cxn modelId="{8E10CBF0-2C52-4881-AC03-696AA031594D}" type="presParOf" srcId="{F0764634-7CE4-484A-A7F4-C9DC1BC45171}" destId="{939C7621-66D3-44D7-A0AD-C2D9DD6AB2E5}" srcOrd="0" destOrd="0" presId="urn:microsoft.com/office/officeart/2005/8/layout/radial5"/>
    <dgm:cxn modelId="{7E1EC45E-A2C2-45CC-97DA-A2FDE21CF6C5}" type="presParOf" srcId="{78F31796-A00B-4A8B-90CD-9091F4D746F5}" destId="{A199827B-4B84-4B30-8B59-22AC1CE97A31}" srcOrd="4" destOrd="0" presId="urn:microsoft.com/office/officeart/2005/8/layout/radial5"/>
    <dgm:cxn modelId="{EAE24F02-A68A-433C-9C99-3E583C320947}" type="presParOf" srcId="{78F31796-A00B-4A8B-90CD-9091F4D746F5}" destId="{B367D6C1-5770-4C52-96E8-88D5C4D55278}" srcOrd="5" destOrd="0" presId="urn:microsoft.com/office/officeart/2005/8/layout/radial5"/>
    <dgm:cxn modelId="{127801CF-1E4B-42EA-BB0F-3397BFCB68CD}" type="presParOf" srcId="{B367D6C1-5770-4C52-96E8-88D5C4D55278}" destId="{5C878702-5F11-4D65-8A6A-184999C3B718}" srcOrd="0" destOrd="0" presId="urn:microsoft.com/office/officeart/2005/8/layout/radial5"/>
    <dgm:cxn modelId="{8C69D6FE-5FD9-4B78-886D-CE1EAF74AB40}" type="presParOf" srcId="{78F31796-A00B-4A8B-90CD-9091F4D746F5}" destId="{49EAF03B-ED78-4FE8-B509-D62E621E41B3}" srcOrd="6" destOrd="0" presId="urn:microsoft.com/office/officeart/2005/8/layout/radial5"/>
    <dgm:cxn modelId="{980F0D46-F6C5-4170-8501-93262E51C298}" type="presParOf" srcId="{78F31796-A00B-4A8B-90CD-9091F4D746F5}" destId="{35932BDC-36AD-4271-9E89-4C9A09D9C261}" srcOrd="7" destOrd="0" presId="urn:microsoft.com/office/officeart/2005/8/layout/radial5"/>
    <dgm:cxn modelId="{7296981A-45DA-46E3-90CA-277903071D1C}" type="presParOf" srcId="{35932BDC-36AD-4271-9E89-4C9A09D9C261}" destId="{AEA881CD-DDF2-4E6E-AA1A-2CB592EADAE5}" srcOrd="0" destOrd="0" presId="urn:microsoft.com/office/officeart/2005/8/layout/radial5"/>
    <dgm:cxn modelId="{4BB1F0AB-4319-4661-9891-B9366C119824}" type="presParOf" srcId="{78F31796-A00B-4A8B-90CD-9091F4D746F5}" destId="{C974218C-DA9C-446A-A663-AB553D59E4C5}" srcOrd="8" destOrd="0" presId="urn:microsoft.com/office/officeart/2005/8/layout/radial5"/>
    <dgm:cxn modelId="{9A4CE42E-6947-4D45-BED0-50B188CB72E9}" type="presParOf" srcId="{78F31796-A00B-4A8B-90CD-9091F4D746F5}" destId="{60E1E770-62EA-4720-8243-482301C8BB00}" srcOrd="9" destOrd="0" presId="urn:microsoft.com/office/officeart/2005/8/layout/radial5"/>
    <dgm:cxn modelId="{4CBCA1E1-6AF0-4A74-8E9F-108E023B68B0}" type="presParOf" srcId="{60E1E770-62EA-4720-8243-482301C8BB00}" destId="{50B983BB-8050-49A8-B37D-566E906548E2}" srcOrd="0" destOrd="0" presId="urn:microsoft.com/office/officeart/2005/8/layout/radial5"/>
    <dgm:cxn modelId="{943699BB-C556-430F-A42B-091B82CD63D5}" type="presParOf" srcId="{78F31796-A00B-4A8B-90CD-9091F4D746F5}" destId="{C280E81E-DE53-401E-9B88-BE71A09FE730}" srcOrd="10" destOrd="0" presId="urn:microsoft.com/office/officeart/2005/8/layout/radial5"/>
    <dgm:cxn modelId="{17AD4173-6E21-4A75-9B46-41A614939825}" type="presParOf" srcId="{78F31796-A00B-4A8B-90CD-9091F4D746F5}" destId="{07984E5B-8FF2-4B9A-BE3B-1932709E5416}" srcOrd="11" destOrd="0" presId="urn:microsoft.com/office/officeart/2005/8/layout/radial5"/>
    <dgm:cxn modelId="{B8039D9A-A099-4931-AD1F-ED410197018A}" type="presParOf" srcId="{07984E5B-8FF2-4B9A-BE3B-1932709E5416}" destId="{DF09FAA0-FC75-4FD3-B962-D426654A1179}" srcOrd="0" destOrd="0" presId="urn:microsoft.com/office/officeart/2005/8/layout/radial5"/>
    <dgm:cxn modelId="{CBD3B3B2-F8D3-45B0-825C-4E1721610F57}" type="presParOf" srcId="{78F31796-A00B-4A8B-90CD-9091F4D746F5}" destId="{684450AB-CDB0-404A-959C-62832CD03508}" srcOrd="12" destOrd="0" presId="urn:microsoft.com/office/officeart/2005/8/layout/radial5"/>
  </dgm:cxnLst>
  <dgm:bg/>
  <dgm:whole/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577B851-62B4-4E4A-A734-27A3902FE47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2CDD53-6104-4157-B805-7C72C3A55A44}">
      <dgm:prSet phldrT="[Text]" custT="1"/>
      <dgm:spPr/>
      <dgm:t>
        <a:bodyPr/>
        <a:lstStyle/>
        <a:p>
          <a:r>
            <a:rPr lang="id-ID" sz="1400" b="1" dirty="0" smtClean="0"/>
            <a:t>PERENCANAAN</a:t>
          </a:r>
          <a:endParaRPr lang="en-US" sz="1400" b="1" dirty="0"/>
        </a:p>
      </dgm:t>
    </dgm:pt>
    <dgm:pt modelId="{BD94C543-1B24-46D3-AE02-BA8B7AB361BB}" type="parTrans" cxnId="{9BD99389-1FF6-42C6-A53F-87ABD0711D44}">
      <dgm:prSet/>
      <dgm:spPr/>
      <dgm:t>
        <a:bodyPr/>
        <a:lstStyle/>
        <a:p>
          <a:endParaRPr lang="en-US" sz="1400" b="1"/>
        </a:p>
      </dgm:t>
    </dgm:pt>
    <dgm:pt modelId="{23419EED-28AB-48E1-8DAD-85828886087D}" type="sibTrans" cxnId="{9BD99389-1FF6-42C6-A53F-87ABD0711D44}">
      <dgm:prSet custT="1"/>
      <dgm:spPr/>
      <dgm:t>
        <a:bodyPr/>
        <a:lstStyle/>
        <a:p>
          <a:endParaRPr lang="en-US" sz="1400" b="1"/>
        </a:p>
      </dgm:t>
    </dgm:pt>
    <dgm:pt modelId="{12AC073A-7085-4B00-ACCB-B9A62D34B22A}">
      <dgm:prSet phldrT="[Text]" custT="1"/>
      <dgm:spPr/>
      <dgm:t>
        <a:bodyPr/>
        <a:lstStyle/>
        <a:p>
          <a:r>
            <a:rPr lang="id-ID" sz="1400" b="1" dirty="0" smtClean="0"/>
            <a:t>PELAKSANAAN</a:t>
          </a:r>
          <a:endParaRPr lang="en-US" sz="1400" b="1" dirty="0"/>
        </a:p>
      </dgm:t>
    </dgm:pt>
    <dgm:pt modelId="{9196A85C-E282-462F-A3B5-7DC143C19B37}" type="parTrans" cxnId="{00FAA747-9179-4208-9F2F-EFDEB68BFFF9}">
      <dgm:prSet/>
      <dgm:spPr/>
      <dgm:t>
        <a:bodyPr/>
        <a:lstStyle/>
        <a:p>
          <a:endParaRPr lang="en-US" sz="1400" b="1"/>
        </a:p>
      </dgm:t>
    </dgm:pt>
    <dgm:pt modelId="{054BA905-8A14-4096-BCC7-F36A59E1E566}" type="sibTrans" cxnId="{00FAA747-9179-4208-9F2F-EFDEB68BFFF9}">
      <dgm:prSet custT="1"/>
      <dgm:spPr/>
      <dgm:t>
        <a:bodyPr/>
        <a:lstStyle/>
        <a:p>
          <a:endParaRPr lang="en-US" sz="1400" b="1"/>
        </a:p>
      </dgm:t>
    </dgm:pt>
    <dgm:pt modelId="{E4F98CC2-173C-4A0C-9274-D3EAE83F9A8D}">
      <dgm:prSet phldrT="[Text]" custT="1"/>
      <dgm:spPr/>
      <dgm:t>
        <a:bodyPr/>
        <a:lstStyle/>
        <a:p>
          <a:r>
            <a:rPr lang="id-ID" sz="1400" b="1" dirty="0" smtClean="0"/>
            <a:t>PENGAWASAN</a:t>
          </a:r>
          <a:endParaRPr lang="en-US" sz="1400" b="1" dirty="0"/>
        </a:p>
      </dgm:t>
    </dgm:pt>
    <dgm:pt modelId="{04C5285A-6D19-491B-9920-0DE7BA612623}" type="parTrans" cxnId="{C97061E3-141E-4443-BBCD-57C863EE40E7}">
      <dgm:prSet/>
      <dgm:spPr/>
      <dgm:t>
        <a:bodyPr/>
        <a:lstStyle/>
        <a:p>
          <a:endParaRPr lang="en-US" sz="1400" b="1"/>
        </a:p>
      </dgm:t>
    </dgm:pt>
    <dgm:pt modelId="{60C14B22-DA9E-4A72-835A-1DD7EA0E9FAB}" type="sibTrans" cxnId="{C97061E3-141E-4443-BBCD-57C863EE40E7}">
      <dgm:prSet custT="1"/>
      <dgm:spPr/>
      <dgm:t>
        <a:bodyPr/>
        <a:lstStyle/>
        <a:p>
          <a:endParaRPr lang="en-US" sz="1400" b="1"/>
        </a:p>
      </dgm:t>
    </dgm:pt>
    <dgm:pt modelId="{676B495B-298E-47FB-AD47-03C086E896AE}">
      <dgm:prSet phldrT="[Text]" custT="1"/>
      <dgm:spPr/>
      <dgm:t>
        <a:bodyPr/>
        <a:lstStyle/>
        <a:p>
          <a:r>
            <a:rPr lang="id-ID" sz="1400" b="1" dirty="0" smtClean="0"/>
            <a:t>PELAPORAN</a:t>
          </a:r>
          <a:endParaRPr lang="en-US" sz="1400" b="1" dirty="0"/>
        </a:p>
      </dgm:t>
    </dgm:pt>
    <dgm:pt modelId="{90F7C6F2-0D4D-4D09-960B-F4EFF14B9E7C}" type="parTrans" cxnId="{BC4FCEA7-3142-4373-A602-E5F58BD5C8E0}">
      <dgm:prSet/>
      <dgm:spPr/>
      <dgm:t>
        <a:bodyPr/>
        <a:lstStyle/>
        <a:p>
          <a:endParaRPr lang="en-US" sz="1400" b="1"/>
        </a:p>
      </dgm:t>
    </dgm:pt>
    <dgm:pt modelId="{0225B614-8BBC-43AA-AE2D-73154D8553CB}" type="sibTrans" cxnId="{BC4FCEA7-3142-4373-A602-E5F58BD5C8E0}">
      <dgm:prSet custT="1"/>
      <dgm:spPr/>
      <dgm:t>
        <a:bodyPr/>
        <a:lstStyle/>
        <a:p>
          <a:endParaRPr lang="en-US" sz="1400" b="1"/>
        </a:p>
      </dgm:t>
    </dgm:pt>
    <dgm:pt modelId="{E9524A73-F81A-45EB-8BCE-4D95B38D3DF8}">
      <dgm:prSet phldrT="[Text]" custT="1"/>
      <dgm:spPr/>
      <dgm:t>
        <a:bodyPr/>
        <a:lstStyle/>
        <a:p>
          <a:r>
            <a:rPr lang="id-ID" sz="1400" b="1" dirty="0" smtClean="0"/>
            <a:t>PERTANGGUNG</a:t>
          </a:r>
        </a:p>
        <a:p>
          <a:r>
            <a:rPr lang="id-ID" sz="1400" b="1" dirty="0" smtClean="0"/>
            <a:t>JAWABAN</a:t>
          </a:r>
          <a:endParaRPr lang="en-US" sz="1400" b="1" dirty="0"/>
        </a:p>
      </dgm:t>
    </dgm:pt>
    <dgm:pt modelId="{CC852BC4-3E13-48D8-8A34-C2C39A676C38}" type="parTrans" cxnId="{733CBA26-8D7A-4EE3-A27C-8D2FDDC3B379}">
      <dgm:prSet/>
      <dgm:spPr/>
      <dgm:t>
        <a:bodyPr/>
        <a:lstStyle/>
        <a:p>
          <a:endParaRPr lang="en-US" sz="1400" b="1"/>
        </a:p>
      </dgm:t>
    </dgm:pt>
    <dgm:pt modelId="{091BC625-E3BB-492A-9534-09A24A2D4306}" type="sibTrans" cxnId="{733CBA26-8D7A-4EE3-A27C-8D2FDDC3B379}">
      <dgm:prSet custT="1"/>
      <dgm:spPr/>
      <dgm:t>
        <a:bodyPr/>
        <a:lstStyle/>
        <a:p>
          <a:endParaRPr lang="en-US" sz="1400" b="1"/>
        </a:p>
      </dgm:t>
    </dgm:pt>
    <dgm:pt modelId="{6B5D775A-7396-4FD8-A08D-CEA24493F047}" type="pres">
      <dgm:prSet presAssocID="{6577B851-62B4-4E4A-A734-27A3902FE47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EBF7F47-AEEA-4ED5-A9EE-818A08A809A4}" type="pres">
      <dgm:prSet presAssocID="{1E2CDD53-6104-4157-B805-7C72C3A55A44}" presName="node" presStyleLbl="node1" presStyleIdx="0" presStyleCnt="5" custScaleX="117268" custScaleY="109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10C241-7E7C-4D68-AF90-8F972F479F9B}" type="pres">
      <dgm:prSet presAssocID="{23419EED-28AB-48E1-8DAD-85828886087D}" presName="sibTrans" presStyleLbl="sibTrans2D1" presStyleIdx="0" presStyleCnt="5" custScaleX="142074"/>
      <dgm:spPr/>
      <dgm:t>
        <a:bodyPr/>
        <a:lstStyle/>
        <a:p>
          <a:endParaRPr lang="en-US"/>
        </a:p>
      </dgm:t>
    </dgm:pt>
    <dgm:pt modelId="{F71DF9A9-2E9A-409D-BC7C-848CBA4AA445}" type="pres">
      <dgm:prSet presAssocID="{23419EED-28AB-48E1-8DAD-85828886087D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E4ADF9FD-778D-4612-B765-712E03345C19}" type="pres">
      <dgm:prSet presAssocID="{12AC073A-7085-4B00-ACCB-B9A62D34B22A}" presName="node" presStyleLbl="node1" presStyleIdx="1" presStyleCnt="5" custScaleX="118009" custScaleY="1197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0AD90-E9F2-4285-9041-1175A5F67A03}" type="pres">
      <dgm:prSet presAssocID="{054BA905-8A14-4096-BCC7-F36A59E1E566}" presName="sibTrans" presStyleLbl="sibTrans2D1" presStyleIdx="1" presStyleCnt="5" custScaleX="135543"/>
      <dgm:spPr/>
      <dgm:t>
        <a:bodyPr/>
        <a:lstStyle/>
        <a:p>
          <a:endParaRPr lang="en-US"/>
        </a:p>
      </dgm:t>
    </dgm:pt>
    <dgm:pt modelId="{BBAD97DA-0B2D-4EA2-8787-6AF2C7F1D78F}" type="pres">
      <dgm:prSet presAssocID="{054BA905-8A14-4096-BCC7-F36A59E1E566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C05ED30-B5D3-42D0-8968-BC3864F1129D}" type="pres">
      <dgm:prSet presAssocID="{E4F98CC2-173C-4A0C-9274-D3EAE83F9A8D}" presName="node" presStyleLbl="node1" presStyleIdx="2" presStyleCnt="5" custScaleX="123961" custScaleY="1241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9B5983-6130-4658-AAD3-3404426D2003}" type="pres">
      <dgm:prSet presAssocID="{60C14B22-DA9E-4A72-835A-1DD7EA0E9FAB}" presName="sibTrans" presStyleLbl="sibTrans2D1" presStyleIdx="2" presStyleCnt="5" custScaleX="169200" custLinFactNeighborX="-9989"/>
      <dgm:spPr/>
      <dgm:t>
        <a:bodyPr/>
        <a:lstStyle/>
        <a:p>
          <a:endParaRPr lang="en-US"/>
        </a:p>
      </dgm:t>
    </dgm:pt>
    <dgm:pt modelId="{92AC9738-510A-426D-B435-26CE17396F0D}" type="pres">
      <dgm:prSet presAssocID="{60C14B22-DA9E-4A72-835A-1DD7EA0E9FAB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F5058517-036E-41E2-B21D-A4F9B6D746B7}" type="pres">
      <dgm:prSet presAssocID="{676B495B-298E-47FB-AD47-03C086E896AE}" presName="node" presStyleLbl="node1" presStyleIdx="3" presStyleCnt="5" custScaleX="124553" custScaleY="118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74FA71-6E44-4627-BB10-C5C5D1D219FE}" type="pres">
      <dgm:prSet presAssocID="{0225B614-8BBC-43AA-AE2D-73154D8553CB}" presName="sibTrans" presStyleLbl="sibTrans2D1" presStyleIdx="3" presStyleCnt="5" custScaleX="120421"/>
      <dgm:spPr/>
      <dgm:t>
        <a:bodyPr/>
        <a:lstStyle/>
        <a:p>
          <a:endParaRPr lang="en-US"/>
        </a:p>
      </dgm:t>
    </dgm:pt>
    <dgm:pt modelId="{9A259ACD-E71F-4886-947D-1E54CD083860}" type="pres">
      <dgm:prSet presAssocID="{0225B614-8BBC-43AA-AE2D-73154D8553C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3F26022F-48C0-424A-BC07-303E4EB6971C}" type="pres">
      <dgm:prSet presAssocID="{E9524A73-F81A-45EB-8BCE-4D95B38D3DF8}" presName="node" presStyleLbl="node1" presStyleIdx="4" presStyleCnt="5" custScaleX="118601" custScaleY="115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411266-1DA0-4CCD-B434-24ACA76FEA8A}" type="pres">
      <dgm:prSet presAssocID="{091BC625-E3BB-492A-9534-09A24A2D4306}" presName="sibTrans" presStyleLbl="sibTrans2D1" presStyleIdx="4" presStyleCnt="5" custScaleX="140907"/>
      <dgm:spPr/>
      <dgm:t>
        <a:bodyPr/>
        <a:lstStyle/>
        <a:p>
          <a:endParaRPr lang="en-US"/>
        </a:p>
      </dgm:t>
    </dgm:pt>
    <dgm:pt modelId="{5B9786EC-BAD8-4749-90B6-ABC92BD1E262}" type="pres">
      <dgm:prSet presAssocID="{091BC625-E3BB-492A-9534-09A24A2D4306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C0ADF4C2-8CD2-4554-BA32-8B916C658BC2}" type="presOf" srcId="{12AC073A-7085-4B00-ACCB-B9A62D34B22A}" destId="{E4ADF9FD-778D-4612-B765-712E03345C19}" srcOrd="0" destOrd="0" presId="urn:microsoft.com/office/officeart/2005/8/layout/cycle2"/>
    <dgm:cxn modelId="{00FAA747-9179-4208-9F2F-EFDEB68BFFF9}" srcId="{6577B851-62B4-4E4A-A734-27A3902FE473}" destId="{12AC073A-7085-4B00-ACCB-B9A62D34B22A}" srcOrd="1" destOrd="0" parTransId="{9196A85C-E282-462F-A3B5-7DC143C19B37}" sibTransId="{054BA905-8A14-4096-BCC7-F36A59E1E566}"/>
    <dgm:cxn modelId="{06C5AC40-72C9-4383-8494-4439FC52162A}" type="presOf" srcId="{054BA905-8A14-4096-BCC7-F36A59E1E566}" destId="{8FE0AD90-E9F2-4285-9041-1175A5F67A03}" srcOrd="0" destOrd="0" presId="urn:microsoft.com/office/officeart/2005/8/layout/cycle2"/>
    <dgm:cxn modelId="{BC4FCEA7-3142-4373-A602-E5F58BD5C8E0}" srcId="{6577B851-62B4-4E4A-A734-27A3902FE473}" destId="{676B495B-298E-47FB-AD47-03C086E896AE}" srcOrd="3" destOrd="0" parTransId="{90F7C6F2-0D4D-4D09-960B-F4EFF14B9E7C}" sibTransId="{0225B614-8BBC-43AA-AE2D-73154D8553CB}"/>
    <dgm:cxn modelId="{0B3F3113-A998-4415-B939-56AE582B5698}" type="presOf" srcId="{E4F98CC2-173C-4A0C-9274-D3EAE83F9A8D}" destId="{1C05ED30-B5D3-42D0-8968-BC3864F1129D}" srcOrd="0" destOrd="0" presId="urn:microsoft.com/office/officeart/2005/8/layout/cycle2"/>
    <dgm:cxn modelId="{2E405876-944D-4EBF-83B8-63D1F6EA3F44}" type="presOf" srcId="{091BC625-E3BB-492A-9534-09A24A2D4306}" destId="{03411266-1DA0-4CCD-B434-24ACA76FEA8A}" srcOrd="0" destOrd="0" presId="urn:microsoft.com/office/officeart/2005/8/layout/cycle2"/>
    <dgm:cxn modelId="{C7D239BF-2DB5-4CD2-BF23-D97FA07EB976}" type="presOf" srcId="{60C14B22-DA9E-4A72-835A-1DD7EA0E9FAB}" destId="{92AC9738-510A-426D-B435-26CE17396F0D}" srcOrd="1" destOrd="0" presId="urn:microsoft.com/office/officeart/2005/8/layout/cycle2"/>
    <dgm:cxn modelId="{3470EA25-936E-4D6F-AAB3-14D4D4571257}" type="presOf" srcId="{0225B614-8BBC-43AA-AE2D-73154D8553CB}" destId="{9A259ACD-E71F-4886-947D-1E54CD083860}" srcOrd="1" destOrd="0" presId="urn:microsoft.com/office/officeart/2005/8/layout/cycle2"/>
    <dgm:cxn modelId="{839FE196-BFDC-48FB-957D-5A93C672FEF9}" type="presOf" srcId="{E9524A73-F81A-45EB-8BCE-4D95B38D3DF8}" destId="{3F26022F-48C0-424A-BC07-303E4EB6971C}" srcOrd="0" destOrd="0" presId="urn:microsoft.com/office/officeart/2005/8/layout/cycle2"/>
    <dgm:cxn modelId="{398A5C33-A1A5-46A3-B679-04FA5059899E}" type="presOf" srcId="{23419EED-28AB-48E1-8DAD-85828886087D}" destId="{B710C241-7E7C-4D68-AF90-8F972F479F9B}" srcOrd="0" destOrd="0" presId="urn:microsoft.com/office/officeart/2005/8/layout/cycle2"/>
    <dgm:cxn modelId="{733CBA26-8D7A-4EE3-A27C-8D2FDDC3B379}" srcId="{6577B851-62B4-4E4A-A734-27A3902FE473}" destId="{E9524A73-F81A-45EB-8BCE-4D95B38D3DF8}" srcOrd="4" destOrd="0" parTransId="{CC852BC4-3E13-48D8-8A34-C2C39A676C38}" sibTransId="{091BC625-E3BB-492A-9534-09A24A2D4306}"/>
    <dgm:cxn modelId="{49DF185F-3050-437B-B2E6-A3A7F61FC9AD}" type="presOf" srcId="{091BC625-E3BB-492A-9534-09A24A2D4306}" destId="{5B9786EC-BAD8-4749-90B6-ABC92BD1E262}" srcOrd="1" destOrd="0" presId="urn:microsoft.com/office/officeart/2005/8/layout/cycle2"/>
    <dgm:cxn modelId="{F234933E-3B40-471F-B117-317AAE300A35}" type="presOf" srcId="{054BA905-8A14-4096-BCC7-F36A59E1E566}" destId="{BBAD97DA-0B2D-4EA2-8787-6AF2C7F1D78F}" srcOrd="1" destOrd="0" presId="urn:microsoft.com/office/officeart/2005/8/layout/cycle2"/>
    <dgm:cxn modelId="{5469E21B-FAED-4D40-81BF-A622F545A0F8}" type="presOf" srcId="{676B495B-298E-47FB-AD47-03C086E896AE}" destId="{F5058517-036E-41E2-B21D-A4F9B6D746B7}" srcOrd="0" destOrd="0" presId="urn:microsoft.com/office/officeart/2005/8/layout/cycle2"/>
    <dgm:cxn modelId="{EB010561-0249-4CBE-9615-B2BCC48CBD54}" type="presOf" srcId="{1E2CDD53-6104-4157-B805-7C72C3A55A44}" destId="{6EBF7F47-AEEA-4ED5-A9EE-818A08A809A4}" srcOrd="0" destOrd="0" presId="urn:microsoft.com/office/officeart/2005/8/layout/cycle2"/>
    <dgm:cxn modelId="{AC0E9C66-6B29-4C90-A27A-53C9840E9756}" type="presOf" srcId="{60C14B22-DA9E-4A72-835A-1DD7EA0E9FAB}" destId="{CD9B5983-6130-4658-AAD3-3404426D2003}" srcOrd="0" destOrd="0" presId="urn:microsoft.com/office/officeart/2005/8/layout/cycle2"/>
    <dgm:cxn modelId="{C97061E3-141E-4443-BBCD-57C863EE40E7}" srcId="{6577B851-62B4-4E4A-A734-27A3902FE473}" destId="{E4F98CC2-173C-4A0C-9274-D3EAE83F9A8D}" srcOrd="2" destOrd="0" parTransId="{04C5285A-6D19-491B-9920-0DE7BA612623}" sibTransId="{60C14B22-DA9E-4A72-835A-1DD7EA0E9FAB}"/>
    <dgm:cxn modelId="{ED28A77F-0A04-4EA7-A88B-4507D4869CF5}" type="presOf" srcId="{0225B614-8BBC-43AA-AE2D-73154D8553CB}" destId="{EC74FA71-6E44-4627-BB10-C5C5D1D219FE}" srcOrd="0" destOrd="0" presId="urn:microsoft.com/office/officeart/2005/8/layout/cycle2"/>
    <dgm:cxn modelId="{E4BD4580-1BEA-4E25-A4CC-861F961FAD20}" type="presOf" srcId="{23419EED-28AB-48E1-8DAD-85828886087D}" destId="{F71DF9A9-2E9A-409D-BC7C-848CBA4AA445}" srcOrd="1" destOrd="0" presId="urn:microsoft.com/office/officeart/2005/8/layout/cycle2"/>
    <dgm:cxn modelId="{9BD99389-1FF6-42C6-A53F-87ABD0711D44}" srcId="{6577B851-62B4-4E4A-A734-27A3902FE473}" destId="{1E2CDD53-6104-4157-B805-7C72C3A55A44}" srcOrd="0" destOrd="0" parTransId="{BD94C543-1B24-46D3-AE02-BA8B7AB361BB}" sibTransId="{23419EED-28AB-48E1-8DAD-85828886087D}"/>
    <dgm:cxn modelId="{EEA0D4FC-1FD8-4BBC-A099-80ECBCDCD4F1}" type="presOf" srcId="{6577B851-62B4-4E4A-A734-27A3902FE473}" destId="{6B5D775A-7396-4FD8-A08D-CEA24493F047}" srcOrd="0" destOrd="0" presId="urn:microsoft.com/office/officeart/2005/8/layout/cycle2"/>
    <dgm:cxn modelId="{6AB3A608-AB0A-48E9-BDC4-48C792ED657F}" type="presParOf" srcId="{6B5D775A-7396-4FD8-A08D-CEA24493F047}" destId="{6EBF7F47-AEEA-4ED5-A9EE-818A08A809A4}" srcOrd="0" destOrd="0" presId="urn:microsoft.com/office/officeart/2005/8/layout/cycle2"/>
    <dgm:cxn modelId="{194B14B8-6FB0-4679-93F6-1D6DC1B0B739}" type="presParOf" srcId="{6B5D775A-7396-4FD8-A08D-CEA24493F047}" destId="{B710C241-7E7C-4D68-AF90-8F972F479F9B}" srcOrd="1" destOrd="0" presId="urn:microsoft.com/office/officeart/2005/8/layout/cycle2"/>
    <dgm:cxn modelId="{A9F7766A-99F3-4C4B-AE3A-396F5616EBA0}" type="presParOf" srcId="{B710C241-7E7C-4D68-AF90-8F972F479F9B}" destId="{F71DF9A9-2E9A-409D-BC7C-848CBA4AA445}" srcOrd="0" destOrd="0" presId="urn:microsoft.com/office/officeart/2005/8/layout/cycle2"/>
    <dgm:cxn modelId="{9E5B19D8-1DAA-4417-8C12-186A4FFEE632}" type="presParOf" srcId="{6B5D775A-7396-4FD8-A08D-CEA24493F047}" destId="{E4ADF9FD-778D-4612-B765-712E03345C19}" srcOrd="2" destOrd="0" presId="urn:microsoft.com/office/officeart/2005/8/layout/cycle2"/>
    <dgm:cxn modelId="{472DAF91-F76F-4D06-866C-D8EBC48CC207}" type="presParOf" srcId="{6B5D775A-7396-4FD8-A08D-CEA24493F047}" destId="{8FE0AD90-E9F2-4285-9041-1175A5F67A03}" srcOrd="3" destOrd="0" presId="urn:microsoft.com/office/officeart/2005/8/layout/cycle2"/>
    <dgm:cxn modelId="{5DCE18A3-BAE9-4DD1-A099-D035856B27D2}" type="presParOf" srcId="{8FE0AD90-E9F2-4285-9041-1175A5F67A03}" destId="{BBAD97DA-0B2D-4EA2-8787-6AF2C7F1D78F}" srcOrd="0" destOrd="0" presId="urn:microsoft.com/office/officeart/2005/8/layout/cycle2"/>
    <dgm:cxn modelId="{CEAD23E6-3879-4B58-A076-63834F374CDA}" type="presParOf" srcId="{6B5D775A-7396-4FD8-A08D-CEA24493F047}" destId="{1C05ED30-B5D3-42D0-8968-BC3864F1129D}" srcOrd="4" destOrd="0" presId="urn:microsoft.com/office/officeart/2005/8/layout/cycle2"/>
    <dgm:cxn modelId="{F0FD4146-1BDF-4FBC-9887-EEF303AB0629}" type="presParOf" srcId="{6B5D775A-7396-4FD8-A08D-CEA24493F047}" destId="{CD9B5983-6130-4658-AAD3-3404426D2003}" srcOrd="5" destOrd="0" presId="urn:microsoft.com/office/officeart/2005/8/layout/cycle2"/>
    <dgm:cxn modelId="{7774866A-1FA0-4D71-A15D-315844CB7ED4}" type="presParOf" srcId="{CD9B5983-6130-4658-AAD3-3404426D2003}" destId="{92AC9738-510A-426D-B435-26CE17396F0D}" srcOrd="0" destOrd="0" presId="urn:microsoft.com/office/officeart/2005/8/layout/cycle2"/>
    <dgm:cxn modelId="{F04904B1-3FD0-47E9-A1F8-BCF72340E4DE}" type="presParOf" srcId="{6B5D775A-7396-4FD8-A08D-CEA24493F047}" destId="{F5058517-036E-41E2-B21D-A4F9B6D746B7}" srcOrd="6" destOrd="0" presId="urn:microsoft.com/office/officeart/2005/8/layout/cycle2"/>
    <dgm:cxn modelId="{BF2A322B-C193-4567-9894-AA5392F5D0FA}" type="presParOf" srcId="{6B5D775A-7396-4FD8-A08D-CEA24493F047}" destId="{EC74FA71-6E44-4627-BB10-C5C5D1D219FE}" srcOrd="7" destOrd="0" presId="urn:microsoft.com/office/officeart/2005/8/layout/cycle2"/>
    <dgm:cxn modelId="{F88B9CAB-734C-4EEB-826D-06012448DE47}" type="presParOf" srcId="{EC74FA71-6E44-4627-BB10-C5C5D1D219FE}" destId="{9A259ACD-E71F-4886-947D-1E54CD083860}" srcOrd="0" destOrd="0" presId="urn:microsoft.com/office/officeart/2005/8/layout/cycle2"/>
    <dgm:cxn modelId="{8E798A19-78CF-4750-954C-A02FC1908EF9}" type="presParOf" srcId="{6B5D775A-7396-4FD8-A08D-CEA24493F047}" destId="{3F26022F-48C0-424A-BC07-303E4EB6971C}" srcOrd="8" destOrd="0" presId="urn:microsoft.com/office/officeart/2005/8/layout/cycle2"/>
    <dgm:cxn modelId="{497E31F8-BB46-48AD-8286-8FDD55B568A1}" type="presParOf" srcId="{6B5D775A-7396-4FD8-A08D-CEA24493F047}" destId="{03411266-1DA0-4CCD-B434-24ACA76FEA8A}" srcOrd="9" destOrd="0" presId="urn:microsoft.com/office/officeart/2005/8/layout/cycle2"/>
    <dgm:cxn modelId="{6DC3A628-1826-4E75-B556-FC422DAB5866}" type="presParOf" srcId="{03411266-1DA0-4CCD-B434-24ACA76FEA8A}" destId="{5B9786EC-BAD8-4749-90B6-ABC92BD1E262}" srcOrd="0" destOrd="0" presId="urn:microsoft.com/office/officeart/2005/8/layout/cycle2"/>
  </dgm:cxnLst>
  <dgm:bg/>
  <dgm:whole/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0AE1587-B1FE-4B3F-A727-78CB82C5A76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1712239-E66D-4340-BAE9-3CC1C5ADFA76}">
      <dgm:prSet phldrT="[Text]"/>
      <dgm:spPr/>
      <dgm:t>
        <a:bodyPr/>
        <a:lstStyle/>
        <a:p>
          <a:r>
            <a:rPr lang="id-ID" dirty="0" smtClean="0"/>
            <a:t>MUSYAWARAH DESA (MUSDES)</a:t>
          </a:r>
          <a:endParaRPr lang="en-US" dirty="0"/>
        </a:p>
      </dgm:t>
    </dgm:pt>
    <dgm:pt modelId="{E42B7C48-15C7-434E-9CC7-2F9487F25CB4}" type="parTrans" cxnId="{72703CBC-9DBF-4B09-B4E7-A318884910D6}">
      <dgm:prSet/>
      <dgm:spPr/>
      <dgm:t>
        <a:bodyPr/>
        <a:lstStyle/>
        <a:p>
          <a:endParaRPr lang="en-US"/>
        </a:p>
      </dgm:t>
    </dgm:pt>
    <dgm:pt modelId="{F9A31201-F45D-4B5A-86DB-E00B6B6AED0A}" type="sibTrans" cxnId="{72703CBC-9DBF-4B09-B4E7-A318884910D6}">
      <dgm:prSet/>
      <dgm:spPr/>
      <dgm:t>
        <a:bodyPr/>
        <a:lstStyle/>
        <a:p>
          <a:endParaRPr lang="en-US"/>
        </a:p>
      </dgm:t>
    </dgm:pt>
    <dgm:pt modelId="{8C5B8E59-F16C-468F-8D99-04A1AF9FEF75}">
      <dgm:prSet phldrT="[Text]"/>
      <dgm:spPr/>
      <dgm:t>
        <a:bodyPr/>
        <a:lstStyle/>
        <a:p>
          <a:r>
            <a:rPr lang="id-ID" dirty="0" smtClean="0"/>
            <a:t>MUSYAWARAH DUSUN/KELOMPOK</a:t>
          </a:r>
          <a:endParaRPr lang="en-US" dirty="0"/>
        </a:p>
      </dgm:t>
    </dgm:pt>
    <dgm:pt modelId="{180C5178-99B3-484E-921E-B4F2BFDF4047}" type="parTrans" cxnId="{6AC8B610-E473-4B34-87F9-DCAF3EC330C3}">
      <dgm:prSet/>
      <dgm:spPr/>
      <dgm:t>
        <a:bodyPr/>
        <a:lstStyle/>
        <a:p>
          <a:endParaRPr lang="en-US"/>
        </a:p>
      </dgm:t>
    </dgm:pt>
    <dgm:pt modelId="{0A438D2B-9DE8-43C7-848A-EB5049BEC6B0}" type="sibTrans" cxnId="{6AC8B610-E473-4B34-87F9-DCAF3EC330C3}">
      <dgm:prSet/>
      <dgm:spPr/>
      <dgm:t>
        <a:bodyPr/>
        <a:lstStyle/>
        <a:p>
          <a:endParaRPr lang="en-US"/>
        </a:p>
      </dgm:t>
    </dgm:pt>
    <dgm:pt modelId="{314F166F-6E5F-45E0-9054-8E836CB7574D}">
      <dgm:prSet phldrT="[Text]"/>
      <dgm:spPr/>
      <dgm:t>
        <a:bodyPr/>
        <a:lstStyle/>
        <a:p>
          <a:r>
            <a:rPr lang="id-ID" dirty="0" smtClean="0"/>
            <a:t>MUSYAWARAH RENCANA PEMBANGUNAN DESA (MUSRENBANGDES)</a:t>
          </a:r>
          <a:endParaRPr lang="en-US" dirty="0"/>
        </a:p>
      </dgm:t>
    </dgm:pt>
    <dgm:pt modelId="{38B30D3D-383A-44FA-A6D8-4843B8BE203E}" type="parTrans" cxnId="{82A11BD2-A813-45DB-8BF1-83616CB8D1D6}">
      <dgm:prSet/>
      <dgm:spPr/>
      <dgm:t>
        <a:bodyPr/>
        <a:lstStyle/>
        <a:p>
          <a:endParaRPr lang="en-US"/>
        </a:p>
      </dgm:t>
    </dgm:pt>
    <dgm:pt modelId="{DD91BB0B-B2C1-4356-98B9-D613438EE40E}" type="sibTrans" cxnId="{82A11BD2-A813-45DB-8BF1-83616CB8D1D6}">
      <dgm:prSet/>
      <dgm:spPr/>
      <dgm:t>
        <a:bodyPr/>
        <a:lstStyle/>
        <a:p>
          <a:endParaRPr lang="en-US"/>
        </a:p>
      </dgm:t>
    </dgm:pt>
    <dgm:pt modelId="{58A35421-D5B8-4B77-B22B-E8DEE12B34B6}" type="pres">
      <dgm:prSet presAssocID="{F0AE1587-B1FE-4B3F-A727-78CB82C5A763}" presName="linearFlow" presStyleCnt="0">
        <dgm:presLayoutVars>
          <dgm:dir/>
          <dgm:resizeHandles val="exact"/>
        </dgm:presLayoutVars>
      </dgm:prSet>
      <dgm:spPr/>
    </dgm:pt>
    <dgm:pt modelId="{C43CA6B9-E5AC-44A4-852D-1F2EC8BB5512}" type="pres">
      <dgm:prSet presAssocID="{61712239-E66D-4340-BAE9-3CC1C5ADFA76}" presName="composite" presStyleCnt="0"/>
      <dgm:spPr/>
    </dgm:pt>
    <dgm:pt modelId="{B0AB84E6-7FBB-464D-9E66-85946CCC9C97}" type="pres">
      <dgm:prSet presAssocID="{61712239-E66D-4340-BAE9-3CC1C5ADFA76}" presName="imgShp" presStyleLbl="fgImgPlace1" presStyleIdx="0" presStyleCnt="3" custLinFactNeighborX="-5225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64819D8-69C5-468E-9768-C914261E96A3}" type="pres">
      <dgm:prSet presAssocID="{61712239-E66D-4340-BAE9-3CC1C5ADFA76}" presName="txShp" presStyleLbl="node1" presStyleIdx="0" presStyleCnt="3" custScaleX="115776" custLinFactNeighborX="8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25DD2-09BD-43D9-A11D-BBBDCE63BC9D}" type="pres">
      <dgm:prSet presAssocID="{F9A31201-F45D-4B5A-86DB-E00B6B6AED0A}" presName="spacing" presStyleCnt="0"/>
      <dgm:spPr/>
    </dgm:pt>
    <dgm:pt modelId="{959472C4-17EB-408B-AE75-EEEACE6EEE02}" type="pres">
      <dgm:prSet presAssocID="{8C5B8E59-F16C-468F-8D99-04A1AF9FEF75}" presName="composite" presStyleCnt="0"/>
      <dgm:spPr/>
    </dgm:pt>
    <dgm:pt modelId="{DFDE0FCB-CC33-4AD7-BC68-B21B98E364D4}" type="pres">
      <dgm:prSet presAssocID="{8C5B8E59-F16C-468F-8D99-04A1AF9FEF75}" presName="imgShp" presStyleLbl="fgImgPlace1" presStyleIdx="1" presStyleCnt="3" custLinFactNeighborX="-5686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7D5D570-5A0B-411A-9477-1EB8F73AA178}" type="pres">
      <dgm:prSet presAssocID="{8C5B8E59-F16C-468F-8D99-04A1AF9FEF75}" presName="txShp" presStyleLbl="node1" presStyleIdx="1" presStyleCnt="3" custScaleX="117003" custLinFactNeighborX="95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4A177D-233F-43F0-A644-D51E942C7125}" type="pres">
      <dgm:prSet presAssocID="{0A438D2B-9DE8-43C7-848A-EB5049BEC6B0}" presName="spacing" presStyleCnt="0"/>
      <dgm:spPr/>
    </dgm:pt>
    <dgm:pt modelId="{F6A170AF-D0A1-4264-94B7-F51C55786007}" type="pres">
      <dgm:prSet presAssocID="{314F166F-6E5F-45E0-9054-8E836CB7574D}" presName="composite" presStyleCnt="0"/>
      <dgm:spPr/>
    </dgm:pt>
    <dgm:pt modelId="{EBD2A72C-B58B-472D-A05A-C5D8CD335228}" type="pres">
      <dgm:prSet presAssocID="{314F166F-6E5F-45E0-9054-8E836CB7574D}" presName="imgShp" presStyleLbl="fgImgPlace1" presStyleIdx="2" presStyleCnt="3" custLinFactNeighborX="-6574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F9A99A8-C3E2-4BA9-A821-33DADB8A5CC6}" type="pres">
      <dgm:prSet presAssocID="{314F166F-6E5F-45E0-9054-8E836CB7574D}" presName="txShp" presStyleLbl="node1" presStyleIdx="2" presStyleCnt="3" custScaleX="117134" custLinFactNeighborX="96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C8B610-E473-4B34-87F9-DCAF3EC330C3}" srcId="{F0AE1587-B1FE-4B3F-A727-78CB82C5A763}" destId="{8C5B8E59-F16C-468F-8D99-04A1AF9FEF75}" srcOrd="1" destOrd="0" parTransId="{180C5178-99B3-484E-921E-B4F2BFDF4047}" sibTransId="{0A438D2B-9DE8-43C7-848A-EB5049BEC6B0}"/>
    <dgm:cxn modelId="{E021E425-538C-4655-B28B-10423B737E15}" type="presOf" srcId="{8C5B8E59-F16C-468F-8D99-04A1AF9FEF75}" destId="{A7D5D570-5A0B-411A-9477-1EB8F73AA178}" srcOrd="0" destOrd="0" presId="urn:microsoft.com/office/officeart/2005/8/layout/vList3"/>
    <dgm:cxn modelId="{9DBCB4CC-E153-4CC7-AACE-8D408BA7EC29}" type="presOf" srcId="{F0AE1587-B1FE-4B3F-A727-78CB82C5A763}" destId="{58A35421-D5B8-4B77-B22B-E8DEE12B34B6}" srcOrd="0" destOrd="0" presId="urn:microsoft.com/office/officeart/2005/8/layout/vList3"/>
    <dgm:cxn modelId="{42CB4325-070A-41A2-8FB2-A14D76D886E6}" type="presOf" srcId="{61712239-E66D-4340-BAE9-3CC1C5ADFA76}" destId="{764819D8-69C5-468E-9768-C914261E96A3}" srcOrd="0" destOrd="0" presId="urn:microsoft.com/office/officeart/2005/8/layout/vList3"/>
    <dgm:cxn modelId="{82A11BD2-A813-45DB-8BF1-83616CB8D1D6}" srcId="{F0AE1587-B1FE-4B3F-A727-78CB82C5A763}" destId="{314F166F-6E5F-45E0-9054-8E836CB7574D}" srcOrd="2" destOrd="0" parTransId="{38B30D3D-383A-44FA-A6D8-4843B8BE203E}" sibTransId="{DD91BB0B-B2C1-4356-98B9-D613438EE40E}"/>
    <dgm:cxn modelId="{CF2C8AD7-354C-4BF2-85D5-86C67C8390A7}" type="presOf" srcId="{314F166F-6E5F-45E0-9054-8E836CB7574D}" destId="{FF9A99A8-C3E2-4BA9-A821-33DADB8A5CC6}" srcOrd="0" destOrd="0" presId="urn:microsoft.com/office/officeart/2005/8/layout/vList3"/>
    <dgm:cxn modelId="{72703CBC-9DBF-4B09-B4E7-A318884910D6}" srcId="{F0AE1587-B1FE-4B3F-A727-78CB82C5A763}" destId="{61712239-E66D-4340-BAE9-3CC1C5ADFA76}" srcOrd="0" destOrd="0" parTransId="{E42B7C48-15C7-434E-9CC7-2F9487F25CB4}" sibTransId="{F9A31201-F45D-4B5A-86DB-E00B6B6AED0A}"/>
    <dgm:cxn modelId="{D0EA13B9-2E3F-4E27-B0EC-E03451BE52E7}" type="presParOf" srcId="{58A35421-D5B8-4B77-B22B-E8DEE12B34B6}" destId="{C43CA6B9-E5AC-44A4-852D-1F2EC8BB5512}" srcOrd="0" destOrd="0" presId="urn:microsoft.com/office/officeart/2005/8/layout/vList3"/>
    <dgm:cxn modelId="{F580A4D0-62EC-4C66-A984-A2BC3E160D03}" type="presParOf" srcId="{C43CA6B9-E5AC-44A4-852D-1F2EC8BB5512}" destId="{B0AB84E6-7FBB-464D-9E66-85946CCC9C97}" srcOrd="0" destOrd="0" presId="urn:microsoft.com/office/officeart/2005/8/layout/vList3"/>
    <dgm:cxn modelId="{AED55C48-7697-4345-8736-69746313BE89}" type="presParOf" srcId="{C43CA6B9-E5AC-44A4-852D-1F2EC8BB5512}" destId="{764819D8-69C5-468E-9768-C914261E96A3}" srcOrd="1" destOrd="0" presId="urn:microsoft.com/office/officeart/2005/8/layout/vList3"/>
    <dgm:cxn modelId="{AD53D232-722E-44DD-AF6E-FB8C8B844676}" type="presParOf" srcId="{58A35421-D5B8-4B77-B22B-E8DEE12B34B6}" destId="{8C225DD2-09BD-43D9-A11D-BBBDCE63BC9D}" srcOrd="1" destOrd="0" presId="urn:microsoft.com/office/officeart/2005/8/layout/vList3"/>
    <dgm:cxn modelId="{16A9A123-59A4-4841-98A2-EB881AFA62B5}" type="presParOf" srcId="{58A35421-D5B8-4B77-B22B-E8DEE12B34B6}" destId="{959472C4-17EB-408B-AE75-EEEACE6EEE02}" srcOrd="2" destOrd="0" presId="urn:microsoft.com/office/officeart/2005/8/layout/vList3"/>
    <dgm:cxn modelId="{EEB7D1C1-CBDA-456E-B7E3-8A3CC66087B2}" type="presParOf" srcId="{959472C4-17EB-408B-AE75-EEEACE6EEE02}" destId="{DFDE0FCB-CC33-4AD7-BC68-B21B98E364D4}" srcOrd="0" destOrd="0" presId="urn:microsoft.com/office/officeart/2005/8/layout/vList3"/>
    <dgm:cxn modelId="{A5D521DD-B832-47EE-9C5F-D983350DAE84}" type="presParOf" srcId="{959472C4-17EB-408B-AE75-EEEACE6EEE02}" destId="{A7D5D570-5A0B-411A-9477-1EB8F73AA178}" srcOrd="1" destOrd="0" presId="urn:microsoft.com/office/officeart/2005/8/layout/vList3"/>
    <dgm:cxn modelId="{E409A9F0-9539-4CD5-BB01-BF165152AD63}" type="presParOf" srcId="{58A35421-D5B8-4B77-B22B-E8DEE12B34B6}" destId="{5C4A177D-233F-43F0-A644-D51E942C7125}" srcOrd="3" destOrd="0" presId="urn:microsoft.com/office/officeart/2005/8/layout/vList3"/>
    <dgm:cxn modelId="{5FFA8158-3BD8-45E8-A644-0AFF2ACCFFF1}" type="presParOf" srcId="{58A35421-D5B8-4B77-B22B-E8DEE12B34B6}" destId="{F6A170AF-D0A1-4264-94B7-F51C55786007}" srcOrd="4" destOrd="0" presId="urn:microsoft.com/office/officeart/2005/8/layout/vList3"/>
    <dgm:cxn modelId="{A59E01B3-73B3-4EEE-866E-4DAEC011B07E}" type="presParOf" srcId="{F6A170AF-D0A1-4264-94B7-F51C55786007}" destId="{EBD2A72C-B58B-472D-A05A-C5D8CD335228}" srcOrd="0" destOrd="0" presId="urn:microsoft.com/office/officeart/2005/8/layout/vList3"/>
    <dgm:cxn modelId="{1359D22D-AE45-4B1C-994C-A6E931520BC6}" type="presParOf" srcId="{F6A170AF-D0A1-4264-94B7-F51C55786007}" destId="{FF9A99A8-C3E2-4BA9-A821-33DADB8A5CC6}" srcOrd="1" destOrd="0" presId="urn:microsoft.com/office/officeart/2005/8/layout/vList3"/>
  </dgm:cxnLst>
  <dgm:bg/>
  <dgm:whole/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F32067C-3EAB-4B37-8E10-A127B7ED5DB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D955E31A-F9AF-4398-98E0-324DA973B1B2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id-ID" sz="1400" b="1" dirty="0" smtClean="0"/>
            <a:t>RENCANA PEMBANGUNAN JANGKA MENENGAH DESA</a:t>
          </a:r>
        </a:p>
        <a:p>
          <a:pPr>
            <a:lnSpc>
              <a:spcPct val="100000"/>
            </a:lnSpc>
          </a:pPr>
          <a:r>
            <a:rPr lang="id-ID" sz="1400" b="1" dirty="0" smtClean="0"/>
            <a:t>RPJMDesa</a:t>
          </a:r>
        </a:p>
        <a:p>
          <a:pPr>
            <a:lnSpc>
              <a:spcPct val="100000"/>
            </a:lnSpc>
          </a:pPr>
          <a:endParaRPr lang="id-ID" sz="1400" b="1" dirty="0" smtClean="0"/>
        </a:p>
        <a:p>
          <a:pPr>
            <a:lnSpc>
              <a:spcPct val="100000"/>
            </a:lnSpc>
          </a:pPr>
          <a:r>
            <a:rPr lang="id-ID" sz="1400" b="1" i="1" dirty="0" smtClean="0"/>
            <a:t>(1 Periode/6 tahun)</a:t>
          </a:r>
          <a:endParaRPr lang="en-US" sz="1400" b="1" i="1" dirty="0"/>
        </a:p>
      </dgm:t>
    </dgm:pt>
    <dgm:pt modelId="{A4A17DFF-5828-4D65-B622-39A0E1AC6F45}" type="parTrans" cxnId="{946E2B7E-4033-4797-8938-ABB118CE6BE7}">
      <dgm:prSet/>
      <dgm:spPr/>
      <dgm:t>
        <a:bodyPr/>
        <a:lstStyle/>
        <a:p>
          <a:pPr>
            <a:lnSpc>
              <a:spcPct val="100000"/>
            </a:lnSpc>
          </a:pPr>
          <a:endParaRPr lang="en-US" sz="1400" b="1" dirty="0"/>
        </a:p>
      </dgm:t>
    </dgm:pt>
    <dgm:pt modelId="{2E7AF923-7571-4D3C-8405-AF0D27665331}" type="sibTrans" cxnId="{946E2B7E-4033-4797-8938-ABB118CE6BE7}">
      <dgm:prSet/>
      <dgm:spPr/>
      <dgm:t>
        <a:bodyPr/>
        <a:lstStyle/>
        <a:p>
          <a:pPr>
            <a:lnSpc>
              <a:spcPct val="100000"/>
            </a:lnSpc>
          </a:pPr>
          <a:endParaRPr lang="en-US" sz="1400" b="1" dirty="0"/>
        </a:p>
      </dgm:t>
    </dgm:pt>
    <dgm:pt modelId="{3F7E00D5-004F-4968-8098-8CD70F33DB0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1400" b="1" dirty="0" smtClean="0"/>
            <a:t>RENCANA KERJA PEMERINTAH DESA</a:t>
          </a:r>
        </a:p>
        <a:p>
          <a:pPr>
            <a:lnSpc>
              <a:spcPct val="100000"/>
            </a:lnSpc>
          </a:pPr>
          <a:r>
            <a:rPr lang="id-ID" sz="1400" b="1" dirty="0" smtClean="0"/>
            <a:t>RKPDesa</a:t>
          </a:r>
        </a:p>
        <a:p>
          <a:pPr>
            <a:lnSpc>
              <a:spcPct val="100000"/>
            </a:lnSpc>
          </a:pPr>
          <a:endParaRPr lang="id-ID" sz="1400" b="1" dirty="0" smtClean="0"/>
        </a:p>
        <a:p>
          <a:pPr>
            <a:lnSpc>
              <a:spcPct val="100000"/>
            </a:lnSpc>
          </a:pPr>
          <a:r>
            <a:rPr lang="id-ID" sz="1400" b="1" i="1" dirty="0" smtClean="0"/>
            <a:t>(Tiap 1 Tahun)</a:t>
          </a:r>
        </a:p>
      </dgm:t>
    </dgm:pt>
    <dgm:pt modelId="{CE88A494-74A5-4384-9575-3A533510C251}" type="parTrans" cxnId="{975A40FE-6E31-4F26-A23B-5D1EC2E72D01}">
      <dgm:prSet/>
      <dgm:spPr/>
      <dgm:t>
        <a:bodyPr/>
        <a:lstStyle/>
        <a:p>
          <a:pPr>
            <a:lnSpc>
              <a:spcPct val="100000"/>
            </a:lnSpc>
          </a:pPr>
          <a:endParaRPr lang="en-US" sz="1400" b="1" dirty="0"/>
        </a:p>
      </dgm:t>
    </dgm:pt>
    <dgm:pt modelId="{3D6839C2-80DA-45FB-A8AA-6BF02722CB97}" type="sibTrans" cxnId="{975A40FE-6E31-4F26-A23B-5D1EC2E72D01}">
      <dgm:prSet/>
      <dgm:spPr/>
      <dgm:t>
        <a:bodyPr/>
        <a:lstStyle/>
        <a:p>
          <a:pPr>
            <a:lnSpc>
              <a:spcPct val="100000"/>
            </a:lnSpc>
          </a:pPr>
          <a:endParaRPr lang="en-US" sz="1400" b="1" dirty="0"/>
        </a:p>
      </dgm:t>
    </dgm:pt>
    <dgm:pt modelId="{A0B5CA4B-20F9-4D6F-B1E4-C37D660CAA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id-ID" sz="1400" b="1" dirty="0" smtClean="0"/>
            <a:t>ANGGARAN PENDAPATAN BELANJA DESA</a:t>
          </a:r>
        </a:p>
        <a:p>
          <a:pPr>
            <a:lnSpc>
              <a:spcPct val="100000"/>
            </a:lnSpc>
          </a:pPr>
          <a:r>
            <a:rPr lang="id-ID" sz="1400" b="1" dirty="0" smtClean="0"/>
            <a:t>APBDesa</a:t>
          </a:r>
        </a:p>
        <a:p>
          <a:pPr>
            <a:lnSpc>
              <a:spcPct val="100000"/>
            </a:lnSpc>
          </a:pPr>
          <a:endParaRPr lang="id-ID" sz="1400" b="1" dirty="0" smtClean="0"/>
        </a:p>
        <a:p>
          <a:pPr>
            <a:lnSpc>
              <a:spcPct val="100000"/>
            </a:lnSpc>
          </a:pPr>
          <a:r>
            <a:rPr lang="id-ID" sz="1400" b="1" i="1" dirty="0" smtClean="0"/>
            <a:t>(Tiap 1 Tahun)</a:t>
          </a:r>
        </a:p>
      </dgm:t>
    </dgm:pt>
    <dgm:pt modelId="{D9CEF51D-C0AB-44D1-AFFB-034E2272A354}" type="parTrans" cxnId="{E9498BE3-B968-46DB-8B5E-F5088B636EBC}">
      <dgm:prSet/>
      <dgm:spPr/>
      <dgm:t>
        <a:bodyPr/>
        <a:lstStyle/>
        <a:p>
          <a:pPr>
            <a:lnSpc>
              <a:spcPct val="100000"/>
            </a:lnSpc>
          </a:pPr>
          <a:endParaRPr lang="en-US" sz="1400" b="1" dirty="0"/>
        </a:p>
      </dgm:t>
    </dgm:pt>
    <dgm:pt modelId="{59394E2C-B3A7-4E06-9430-EAAAA020AF37}" type="sibTrans" cxnId="{E9498BE3-B968-46DB-8B5E-F5088B636EBC}">
      <dgm:prSet/>
      <dgm:spPr/>
      <dgm:t>
        <a:bodyPr/>
        <a:lstStyle/>
        <a:p>
          <a:pPr>
            <a:lnSpc>
              <a:spcPct val="100000"/>
            </a:lnSpc>
          </a:pPr>
          <a:endParaRPr lang="en-US" sz="1400" b="1" dirty="0"/>
        </a:p>
      </dgm:t>
    </dgm:pt>
    <dgm:pt modelId="{CFF19079-AD45-4205-A97B-D50154C4364B}" type="pres">
      <dgm:prSet presAssocID="{9F32067C-3EAB-4B37-8E10-A127B7ED5DB0}" presName="CompostProcess" presStyleCnt="0">
        <dgm:presLayoutVars>
          <dgm:dir/>
          <dgm:resizeHandles val="exact"/>
        </dgm:presLayoutVars>
      </dgm:prSet>
      <dgm:spPr/>
    </dgm:pt>
    <dgm:pt modelId="{93F4A33C-8EAD-4E94-998D-5BB73A002812}" type="pres">
      <dgm:prSet presAssocID="{9F32067C-3EAB-4B37-8E10-A127B7ED5DB0}" presName="arrow" presStyleLbl="bgShp" presStyleIdx="0" presStyleCnt="1" custScaleX="117647" custLinFactNeighborX="1006"/>
      <dgm:spPr/>
    </dgm:pt>
    <dgm:pt modelId="{6B34CA04-219C-4F2E-82BC-95B522CC0EFA}" type="pres">
      <dgm:prSet presAssocID="{9F32067C-3EAB-4B37-8E10-A127B7ED5DB0}" presName="linearProcess" presStyleCnt="0"/>
      <dgm:spPr/>
    </dgm:pt>
    <dgm:pt modelId="{7A48A7F2-0978-4507-9808-628E80EAE9B5}" type="pres">
      <dgm:prSet presAssocID="{D955E31A-F9AF-4398-98E0-324DA973B1B2}" presName="textNode" presStyleLbl="node1" presStyleIdx="0" presStyleCnt="3" custScaleX="91358" custScaleY="102113" custLinFactX="-5451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B18B91-613A-4AC0-AA47-526C7EE994F5}" type="pres">
      <dgm:prSet presAssocID="{2E7AF923-7571-4D3C-8405-AF0D27665331}" presName="sibTrans" presStyleCnt="0"/>
      <dgm:spPr/>
    </dgm:pt>
    <dgm:pt modelId="{C7655AB3-B48F-4F0C-A773-F4C006795667}" type="pres">
      <dgm:prSet presAssocID="{3F7E00D5-004F-4968-8098-8CD70F33DB03}" presName="textNode" presStyleLbl="node1" presStyleIdx="1" presStyleCnt="3" custLinFactX="-277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F1607-9E8D-41D3-B866-0951C95A3914}" type="pres">
      <dgm:prSet presAssocID="{3D6839C2-80DA-45FB-A8AA-6BF02722CB97}" presName="sibTrans" presStyleCnt="0"/>
      <dgm:spPr/>
    </dgm:pt>
    <dgm:pt modelId="{FEF2A635-A5CC-487E-9206-E5A0003829B9}" type="pres">
      <dgm:prSet presAssocID="{A0B5CA4B-20F9-4D6F-B1E4-C37D660CAAB6}" presName="textNode" presStyleLbl="node1" presStyleIdx="2" presStyleCnt="3" custLinFactX="-14070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498BE3-B968-46DB-8B5E-F5088B636EBC}" srcId="{9F32067C-3EAB-4B37-8E10-A127B7ED5DB0}" destId="{A0B5CA4B-20F9-4D6F-B1E4-C37D660CAAB6}" srcOrd="2" destOrd="0" parTransId="{D9CEF51D-C0AB-44D1-AFFB-034E2272A354}" sibTransId="{59394E2C-B3A7-4E06-9430-EAAAA020AF37}"/>
    <dgm:cxn modelId="{C8973EC1-B58B-4064-86EE-B57EA9EF49C9}" type="presOf" srcId="{9F32067C-3EAB-4B37-8E10-A127B7ED5DB0}" destId="{CFF19079-AD45-4205-A97B-D50154C4364B}" srcOrd="0" destOrd="0" presId="urn:microsoft.com/office/officeart/2005/8/layout/hProcess9"/>
    <dgm:cxn modelId="{E8725760-BEF9-4247-B29E-A4472C9EF9C0}" type="presOf" srcId="{D955E31A-F9AF-4398-98E0-324DA973B1B2}" destId="{7A48A7F2-0978-4507-9808-628E80EAE9B5}" srcOrd="0" destOrd="0" presId="urn:microsoft.com/office/officeart/2005/8/layout/hProcess9"/>
    <dgm:cxn modelId="{FFCFBABC-27A0-4CC0-9B98-D1217BD7845B}" type="presOf" srcId="{A0B5CA4B-20F9-4D6F-B1E4-C37D660CAAB6}" destId="{FEF2A635-A5CC-487E-9206-E5A0003829B9}" srcOrd="0" destOrd="0" presId="urn:microsoft.com/office/officeart/2005/8/layout/hProcess9"/>
    <dgm:cxn modelId="{B80F8CC8-12A5-4DCC-95E8-728BD5A5A2F2}" type="presOf" srcId="{3F7E00D5-004F-4968-8098-8CD70F33DB03}" destId="{C7655AB3-B48F-4F0C-A773-F4C006795667}" srcOrd="0" destOrd="0" presId="urn:microsoft.com/office/officeart/2005/8/layout/hProcess9"/>
    <dgm:cxn modelId="{975A40FE-6E31-4F26-A23B-5D1EC2E72D01}" srcId="{9F32067C-3EAB-4B37-8E10-A127B7ED5DB0}" destId="{3F7E00D5-004F-4968-8098-8CD70F33DB03}" srcOrd="1" destOrd="0" parTransId="{CE88A494-74A5-4384-9575-3A533510C251}" sibTransId="{3D6839C2-80DA-45FB-A8AA-6BF02722CB97}"/>
    <dgm:cxn modelId="{946E2B7E-4033-4797-8938-ABB118CE6BE7}" srcId="{9F32067C-3EAB-4B37-8E10-A127B7ED5DB0}" destId="{D955E31A-F9AF-4398-98E0-324DA973B1B2}" srcOrd="0" destOrd="0" parTransId="{A4A17DFF-5828-4D65-B622-39A0E1AC6F45}" sibTransId="{2E7AF923-7571-4D3C-8405-AF0D27665331}"/>
    <dgm:cxn modelId="{4FFBAF01-0070-4040-A7FF-406A66EBBFAA}" type="presParOf" srcId="{CFF19079-AD45-4205-A97B-D50154C4364B}" destId="{93F4A33C-8EAD-4E94-998D-5BB73A002812}" srcOrd="0" destOrd="0" presId="urn:microsoft.com/office/officeart/2005/8/layout/hProcess9"/>
    <dgm:cxn modelId="{20A8DC4F-C6AD-477A-9AD7-59CF4BB24C10}" type="presParOf" srcId="{CFF19079-AD45-4205-A97B-D50154C4364B}" destId="{6B34CA04-219C-4F2E-82BC-95B522CC0EFA}" srcOrd="1" destOrd="0" presId="urn:microsoft.com/office/officeart/2005/8/layout/hProcess9"/>
    <dgm:cxn modelId="{1D4E3C57-3E64-4FF2-A57A-3260DC00BCBD}" type="presParOf" srcId="{6B34CA04-219C-4F2E-82BC-95B522CC0EFA}" destId="{7A48A7F2-0978-4507-9808-628E80EAE9B5}" srcOrd="0" destOrd="0" presId="urn:microsoft.com/office/officeart/2005/8/layout/hProcess9"/>
    <dgm:cxn modelId="{1724E6BD-9648-483C-8D5C-DCDE2C21C58B}" type="presParOf" srcId="{6B34CA04-219C-4F2E-82BC-95B522CC0EFA}" destId="{CDB18B91-613A-4AC0-AA47-526C7EE994F5}" srcOrd="1" destOrd="0" presId="urn:microsoft.com/office/officeart/2005/8/layout/hProcess9"/>
    <dgm:cxn modelId="{FD9CC907-38C7-42E6-83C2-87C0D0A2F152}" type="presParOf" srcId="{6B34CA04-219C-4F2E-82BC-95B522CC0EFA}" destId="{C7655AB3-B48F-4F0C-A773-F4C006795667}" srcOrd="2" destOrd="0" presId="urn:microsoft.com/office/officeart/2005/8/layout/hProcess9"/>
    <dgm:cxn modelId="{B76058E0-74F6-49D4-8431-54C46B5A8D73}" type="presParOf" srcId="{6B34CA04-219C-4F2E-82BC-95B522CC0EFA}" destId="{89DF1607-9E8D-41D3-B866-0951C95A3914}" srcOrd="3" destOrd="0" presId="urn:microsoft.com/office/officeart/2005/8/layout/hProcess9"/>
    <dgm:cxn modelId="{0130CD40-1589-4FFF-8242-7D5D94D6CA2E}" type="presParOf" srcId="{6B34CA04-219C-4F2E-82BC-95B522CC0EFA}" destId="{FEF2A635-A5CC-487E-9206-E5A0003829B9}" srcOrd="4" destOrd="0" presId="urn:microsoft.com/office/officeart/2005/8/layout/hProcess9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B063E8-0C82-4D2C-9925-B8D68809F927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53095A-171E-4564-8409-4935614672DF}">
      <dgm:prSet custT="1"/>
      <dgm:spPr/>
      <dgm:t>
        <a:bodyPr/>
        <a:lstStyle/>
        <a:p>
          <a:r>
            <a:rPr lang="id-ID" sz="1400" b="1" dirty="0" smtClean="0"/>
            <a:t>MAGANG ATAU PRAKTIK KERJA</a:t>
          </a:r>
          <a:endParaRPr lang="en-US" sz="1400" b="1" dirty="0"/>
        </a:p>
      </dgm:t>
    </dgm:pt>
    <dgm:pt modelId="{FB4F4C44-9B8E-4F3A-9A17-D6BE31311740}" type="parTrans" cxnId="{9CC063AE-9C9C-46E6-A44E-96B100111E09}">
      <dgm:prSet/>
      <dgm:spPr/>
      <dgm:t>
        <a:bodyPr/>
        <a:lstStyle/>
        <a:p>
          <a:endParaRPr lang="en-US" sz="4000" b="1" dirty="0"/>
        </a:p>
      </dgm:t>
    </dgm:pt>
    <dgm:pt modelId="{9FCECCCB-D0F9-4AB9-830B-42C1850E499E}" type="sibTrans" cxnId="{9CC063AE-9C9C-46E6-A44E-96B100111E09}">
      <dgm:prSet/>
      <dgm:spPr/>
      <dgm:t>
        <a:bodyPr/>
        <a:lstStyle/>
        <a:p>
          <a:endParaRPr lang="en-US" sz="4000" b="1" dirty="0"/>
        </a:p>
      </dgm:t>
    </dgm:pt>
    <dgm:pt modelId="{EC826227-F85A-4420-AEE4-A30728312247}">
      <dgm:prSet custT="1"/>
      <dgm:spPr/>
      <dgm:t>
        <a:bodyPr/>
        <a:lstStyle/>
        <a:p>
          <a:r>
            <a:rPr lang="id-ID" sz="1400" b="1" dirty="0" smtClean="0"/>
            <a:t>PROYEK KEMANUSIAAN </a:t>
          </a:r>
          <a:endParaRPr lang="en-US" sz="1400" b="1" dirty="0"/>
        </a:p>
      </dgm:t>
    </dgm:pt>
    <dgm:pt modelId="{8E81DFEA-47AC-4B23-B80F-84D24CFB83D5}" type="parTrans" cxnId="{CB6BC9DF-74AD-4AFB-ADEC-1CE8160AC53A}">
      <dgm:prSet/>
      <dgm:spPr/>
      <dgm:t>
        <a:bodyPr/>
        <a:lstStyle/>
        <a:p>
          <a:endParaRPr lang="en-US" sz="4000" b="1" dirty="0"/>
        </a:p>
      </dgm:t>
    </dgm:pt>
    <dgm:pt modelId="{B3F7D669-5828-49E7-94F7-724185D80081}" type="sibTrans" cxnId="{CB6BC9DF-74AD-4AFB-ADEC-1CE8160AC53A}">
      <dgm:prSet/>
      <dgm:spPr/>
      <dgm:t>
        <a:bodyPr/>
        <a:lstStyle/>
        <a:p>
          <a:endParaRPr lang="en-US" sz="4000" b="1" dirty="0"/>
        </a:p>
      </dgm:t>
    </dgm:pt>
    <dgm:pt modelId="{E15C462C-63E7-42C1-9E5D-442C6603EA6F}">
      <dgm:prSet custT="1"/>
      <dgm:spPr/>
      <dgm:t>
        <a:bodyPr/>
        <a:lstStyle/>
        <a:p>
          <a:r>
            <a:rPr lang="id-ID" sz="1400" b="1" dirty="0" smtClean="0"/>
            <a:t>MENGAJAR DI SEKOLAH</a:t>
          </a:r>
          <a:endParaRPr lang="en-US" sz="1400" b="1" dirty="0"/>
        </a:p>
      </dgm:t>
    </dgm:pt>
    <dgm:pt modelId="{364D2975-1047-4E9B-AF73-8F3DCCBD68FF}" type="parTrans" cxnId="{5988A984-28D2-4F26-BA3E-4639F592C66C}">
      <dgm:prSet/>
      <dgm:spPr/>
      <dgm:t>
        <a:bodyPr/>
        <a:lstStyle/>
        <a:p>
          <a:endParaRPr lang="en-US" sz="4000" b="1" dirty="0"/>
        </a:p>
      </dgm:t>
    </dgm:pt>
    <dgm:pt modelId="{EAE73465-BE77-4269-8AD8-B3F1BF355CE9}" type="sibTrans" cxnId="{5988A984-28D2-4F26-BA3E-4639F592C66C}">
      <dgm:prSet/>
      <dgm:spPr/>
      <dgm:t>
        <a:bodyPr/>
        <a:lstStyle/>
        <a:p>
          <a:endParaRPr lang="en-US" sz="4000" b="1" dirty="0"/>
        </a:p>
      </dgm:t>
    </dgm:pt>
    <dgm:pt modelId="{5F328F81-842B-4149-8716-5E4AA7C70A1A}">
      <dgm:prSet custT="1"/>
      <dgm:spPr/>
      <dgm:t>
        <a:bodyPr/>
        <a:lstStyle/>
        <a:p>
          <a:r>
            <a:rPr lang="id-ID" sz="1400" b="1" dirty="0" smtClean="0"/>
            <a:t>PERTUKARAN PELAJAR</a:t>
          </a:r>
          <a:endParaRPr lang="en-US" sz="1400" b="1" dirty="0"/>
        </a:p>
      </dgm:t>
    </dgm:pt>
    <dgm:pt modelId="{830A4BCA-7993-4219-9AF2-022621C6C504}" type="parTrans" cxnId="{3C190B43-5DAA-49CC-B476-E9890D0798A3}">
      <dgm:prSet/>
      <dgm:spPr/>
      <dgm:t>
        <a:bodyPr/>
        <a:lstStyle/>
        <a:p>
          <a:endParaRPr lang="en-US" sz="4000" b="1" dirty="0"/>
        </a:p>
      </dgm:t>
    </dgm:pt>
    <dgm:pt modelId="{17686799-E38D-4FDD-9744-A03D00CE5507}" type="sibTrans" cxnId="{3C190B43-5DAA-49CC-B476-E9890D0798A3}">
      <dgm:prSet/>
      <dgm:spPr/>
      <dgm:t>
        <a:bodyPr/>
        <a:lstStyle/>
        <a:p>
          <a:endParaRPr lang="en-US" sz="4000" b="1" dirty="0"/>
        </a:p>
      </dgm:t>
    </dgm:pt>
    <dgm:pt modelId="{65AD42A1-960C-4613-A7C0-BCFEA62E08F1}">
      <dgm:prSet custT="1"/>
      <dgm:spPr/>
      <dgm:t>
        <a:bodyPr/>
        <a:lstStyle/>
        <a:p>
          <a:r>
            <a:rPr lang="id-ID" sz="1400" b="1" dirty="0" smtClean="0"/>
            <a:t>WIRAUSAHA</a:t>
          </a:r>
          <a:endParaRPr lang="en-US" sz="1400" b="1" dirty="0"/>
        </a:p>
      </dgm:t>
    </dgm:pt>
    <dgm:pt modelId="{6957EE93-17A9-4AF9-8662-C96D0637F062}" type="parTrans" cxnId="{6ED1FDA9-E159-46CE-96C3-60457C1776EA}">
      <dgm:prSet/>
      <dgm:spPr/>
      <dgm:t>
        <a:bodyPr/>
        <a:lstStyle/>
        <a:p>
          <a:endParaRPr lang="en-US" sz="4000" b="1" dirty="0"/>
        </a:p>
      </dgm:t>
    </dgm:pt>
    <dgm:pt modelId="{418ECFB6-C687-498B-8940-6C704D329122}" type="sibTrans" cxnId="{6ED1FDA9-E159-46CE-96C3-60457C1776EA}">
      <dgm:prSet/>
      <dgm:spPr/>
      <dgm:t>
        <a:bodyPr/>
        <a:lstStyle/>
        <a:p>
          <a:endParaRPr lang="en-US" sz="4000" b="1" dirty="0"/>
        </a:p>
      </dgm:t>
    </dgm:pt>
    <dgm:pt modelId="{F7D38351-1523-4F0E-8C3A-329D5FCCF690}">
      <dgm:prSet custT="1"/>
      <dgm:spPr/>
      <dgm:t>
        <a:bodyPr/>
        <a:lstStyle/>
        <a:p>
          <a:r>
            <a:rPr lang="id-ID" sz="1400" b="1" dirty="0" smtClean="0"/>
            <a:t>PENELITIAN ATAU RISET</a:t>
          </a:r>
          <a:endParaRPr lang="en-US" sz="1400" b="1" dirty="0"/>
        </a:p>
      </dgm:t>
    </dgm:pt>
    <dgm:pt modelId="{A04DA042-0911-4C26-B892-881F0570B50D}" type="parTrans" cxnId="{D295B998-7B08-4390-B37B-096F5A37C0DA}">
      <dgm:prSet/>
      <dgm:spPr/>
      <dgm:t>
        <a:bodyPr/>
        <a:lstStyle/>
        <a:p>
          <a:endParaRPr lang="en-US" sz="4000" b="1" dirty="0"/>
        </a:p>
      </dgm:t>
    </dgm:pt>
    <dgm:pt modelId="{1917D89C-4C59-4958-8017-E8418A63F7DC}" type="sibTrans" cxnId="{D295B998-7B08-4390-B37B-096F5A37C0DA}">
      <dgm:prSet/>
      <dgm:spPr/>
      <dgm:t>
        <a:bodyPr/>
        <a:lstStyle/>
        <a:p>
          <a:endParaRPr lang="en-US" sz="4000" b="1" dirty="0"/>
        </a:p>
      </dgm:t>
    </dgm:pt>
    <dgm:pt modelId="{0CF99FD9-C621-4882-B7F2-6C9B4AE6A7C4}">
      <dgm:prSet custT="1"/>
      <dgm:spPr/>
      <dgm:t>
        <a:bodyPr/>
        <a:lstStyle/>
        <a:p>
          <a:r>
            <a:rPr lang="id-ID" sz="1400" b="1" dirty="0" smtClean="0"/>
            <a:t>PROYEK INDEPENDEN</a:t>
          </a:r>
          <a:endParaRPr lang="en-US" sz="1400" b="1" dirty="0"/>
        </a:p>
      </dgm:t>
    </dgm:pt>
    <dgm:pt modelId="{13BCB729-E9D4-4804-BED4-984E903CB180}" type="parTrans" cxnId="{B1CDB374-956E-4DAE-B7B0-66402BAC636A}">
      <dgm:prSet/>
      <dgm:spPr/>
      <dgm:t>
        <a:bodyPr/>
        <a:lstStyle/>
        <a:p>
          <a:endParaRPr lang="en-US" sz="4000" b="1" dirty="0"/>
        </a:p>
      </dgm:t>
    </dgm:pt>
    <dgm:pt modelId="{4358F8BA-E631-4463-B95C-C8150434C054}" type="sibTrans" cxnId="{B1CDB374-956E-4DAE-B7B0-66402BAC636A}">
      <dgm:prSet/>
      <dgm:spPr/>
      <dgm:t>
        <a:bodyPr/>
        <a:lstStyle/>
        <a:p>
          <a:endParaRPr lang="en-US" sz="4000" b="1" dirty="0"/>
        </a:p>
      </dgm:t>
    </dgm:pt>
    <dgm:pt modelId="{44DE676E-08A7-492A-8669-D6CA586F19CF}">
      <dgm:prSet custT="1"/>
      <dgm:spPr>
        <a:solidFill>
          <a:srgbClr val="00B050"/>
        </a:solidFill>
      </dgm:spPr>
      <dgm:t>
        <a:bodyPr/>
        <a:lstStyle/>
        <a:p>
          <a:r>
            <a:rPr lang="id-ID" sz="1400" b="1" dirty="0" smtClean="0"/>
            <a:t>PROYEK  DI DESA</a:t>
          </a:r>
          <a:endParaRPr lang="en-US" sz="1400" b="1" dirty="0"/>
        </a:p>
      </dgm:t>
    </dgm:pt>
    <dgm:pt modelId="{D980139E-64FE-4D80-A752-A690FF7651B1}" type="parTrans" cxnId="{E9D28E93-DEAC-4805-8ED9-8672A277542E}">
      <dgm:prSet/>
      <dgm:spPr/>
      <dgm:t>
        <a:bodyPr/>
        <a:lstStyle/>
        <a:p>
          <a:endParaRPr lang="en-US" sz="4000" b="1" dirty="0"/>
        </a:p>
      </dgm:t>
    </dgm:pt>
    <dgm:pt modelId="{4285BBE8-1016-4A98-9728-97E6CFCA887A}" type="sibTrans" cxnId="{E9D28E93-DEAC-4805-8ED9-8672A277542E}">
      <dgm:prSet/>
      <dgm:spPr/>
      <dgm:t>
        <a:bodyPr/>
        <a:lstStyle/>
        <a:p>
          <a:endParaRPr lang="en-US" sz="4000" b="1" dirty="0"/>
        </a:p>
      </dgm:t>
    </dgm:pt>
    <dgm:pt modelId="{E9BA2315-7DA5-4601-BFEB-18152C5EB6B6}" type="pres">
      <dgm:prSet presAssocID="{83B063E8-0C82-4D2C-9925-B8D68809F92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8A8971-40C3-499D-B631-8B1C87CBEC94}" type="pres">
      <dgm:prSet presAssocID="{44DE676E-08A7-492A-8669-D6CA586F19CF}" presName="arrow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84EB40-CD75-4A05-8B0B-7142C07DA59A}" type="pres">
      <dgm:prSet presAssocID="{F7D38351-1523-4F0E-8C3A-329D5FCCF690}" presName="arrow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C5B2BE-358A-40E9-8D85-F7388119BC7B}" type="pres">
      <dgm:prSet presAssocID="{65AD42A1-960C-4613-A7C0-BCFEA62E08F1}" presName="arrow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EA346-7885-4904-A02D-A5A88457F440}" type="pres">
      <dgm:prSet presAssocID="{5F328F81-842B-4149-8716-5E4AA7C70A1A}" presName="arrow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9F9C7-9087-48F0-9143-32B23481311C}" type="pres">
      <dgm:prSet presAssocID="{E15C462C-63E7-42C1-9E5D-442C6603EA6F}" presName="arrow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7B6BFD-E3F5-4A28-B897-8BABD44B95A6}" type="pres">
      <dgm:prSet presAssocID="{EC826227-F85A-4420-AEE4-A30728312247}" presName="arrow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C74C62-CEA6-49C4-9B5D-02F534292569}" type="pres">
      <dgm:prSet presAssocID="{9B53095A-171E-4564-8409-4935614672DF}" presName="arrow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7C3E9-06DA-4AFA-A331-8EE2929465C1}" type="pres">
      <dgm:prSet presAssocID="{0CF99FD9-C621-4882-B7F2-6C9B4AE6A7C4}" presName="arrow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7F05F2-E561-48F5-821B-3EC03B8E69CE}" type="presOf" srcId="{5F328F81-842B-4149-8716-5E4AA7C70A1A}" destId="{494EA346-7885-4904-A02D-A5A88457F440}" srcOrd="0" destOrd="0" presId="urn:microsoft.com/office/officeart/2005/8/layout/arrow1"/>
    <dgm:cxn modelId="{86CE071C-BC85-42E8-882B-9731CF1D7DBF}" type="presOf" srcId="{65AD42A1-960C-4613-A7C0-BCFEA62E08F1}" destId="{59C5B2BE-358A-40E9-8D85-F7388119BC7B}" srcOrd="0" destOrd="0" presId="urn:microsoft.com/office/officeart/2005/8/layout/arrow1"/>
    <dgm:cxn modelId="{1917B92F-48B8-4FEF-8995-95877C0DA24E}" type="presOf" srcId="{F7D38351-1523-4F0E-8C3A-329D5FCCF690}" destId="{C784EB40-CD75-4A05-8B0B-7142C07DA59A}" srcOrd="0" destOrd="0" presId="urn:microsoft.com/office/officeart/2005/8/layout/arrow1"/>
    <dgm:cxn modelId="{AD889287-34BB-456D-AA44-2AC47AC76C81}" type="presOf" srcId="{83B063E8-0C82-4D2C-9925-B8D68809F927}" destId="{E9BA2315-7DA5-4601-BFEB-18152C5EB6B6}" srcOrd="0" destOrd="0" presId="urn:microsoft.com/office/officeart/2005/8/layout/arrow1"/>
    <dgm:cxn modelId="{DE381EBE-FCA3-4953-B069-02383171AA31}" type="presOf" srcId="{EC826227-F85A-4420-AEE4-A30728312247}" destId="{4D7B6BFD-E3F5-4A28-B897-8BABD44B95A6}" srcOrd="0" destOrd="0" presId="urn:microsoft.com/office/officeart/2005/8/layout/arrow1"/>
    <dgm:cxn modelId="{D295B998-7B08-4390-B37B-096F5A37C0DA}" srcId="{83B063E8-0C82-4D2C-9925-B8D68809F927}" destId="{F7D38351-1523-4F0E-8C3A-329D5FCCF690}" srcOrd="1" destOrd="0" parTransId="{A04DA042-0911-4C26-B892-881F0570B50D}" sibTransId="{1917D89C-4C59-4958-8017-E8418A63F7DC}"/>
    <dgm:cxn modelId="{AE2D87E7-01FC-46A3-8000-39C65B4BC037}" type="presOf" srcId="{E15C462C-63E7-42C1-9E5D-442C6603EA6F}" destId="{68E9F9C7-9087-48F0-9143-32B23481311C}" srcOrd="0" destOrd="0" presId="urn:microsoft.com/office/officeart/2005/8/layout/arrow1"/>
    <dgm:cxn modelId="{20C12AC4-105D-47C3-B279-2F6ECA594B09}" type="presOf" srcId="{0CF99FD9-C621-4882-B7F2-6C9B4AE6A7C4}" destId="{E6D7C3E9-06DA-4AFA-A331-8EE2929465C1}" srcOrd="0" destOrd="0" presId="urn:microsoft.com/office/officeart/2005/8/layout/arrow1"/>
    <dgm:cxn modelId="{AF7D9053-6941-4EBA-9B23-3B099E410734}" type="presOf" srcId="{44DE676E-08A7-492A-8669-D6CA586F19CF}" destId="{1E8A8971-40C3-499D-B631-8B1C87CBEC94}" srcOrd="0" destOrd="0" presId="urn:microsoft.com/office/officeart/2005/8/layout/arrow1"/>
    <dgm:cxn modelId="{E9D28E93-DEAC-4805-8ED9-8672A277542E}" srcId="{83B063E8-0C82-4D2C-9925-B8D68809F927}" destId="{44DE676E-08A7-492A-8669-D6CA586F19CF}" srcOrd="0" destOrd="0" parTransId="{D980139E-64FE-4D80-A752-A690FF7651B1}" sibTransId="{4285BBE8-1016-4A98-9728-97E6CFCA887A}"/>
    <dgm:cxn modelId="{6ED1FDA9-E159-46CE-96C3-60457C1776EA}" srcId="{83B063E8-0C82-4D2C-9925-B8D68809F927}" destId="{65AD42A1-960C-4613-A7C0-BCFEA62E08F1}" srcOrd="2" destOrd="0" parTransId="{6957EE93-17A9-4AF9-8662-C96D0637F062}" sibTransId="{418ECFB6-C687-498B-8940-6C704D329122}"/>
    <dgm:cxn modelId="{B1CDB374-956E-4DAE-B7B0-66402BAC636A}" srcId="{83B063E8-0C82-4D2C-9925-B8D68809F927}" destId="{0CF99FD9-C621-4882-B7F2-6C9B4AE6A7C4}" srcOrd="7" destOrd="0" parTransId="{13BCB729-E9D4-4804-BED4-984E903CB180}" sibTransId="{4358F8BA-E631-4463-B95C-C8150434C054}"/>
    <dgm:cxn modelId="{9CC063AE-9C9C-46E6-A44E-96B100111E09}" srcId="{83B063E8-0C82-4D2C-9925-B8D68809F927}" destId="{9B53095A-171E-4564-8409-4935614672DF}" srcOrd="6" destOrd="0" parTransId="{FB4F4C44-9B8E-4F3A-9A17-D6BE31311740}" sibTransId="{9FCECCCB-D0F9-4AB9-830B-42C1850E499E}"/>
    <dgm:cxn modelId="{CB6BC9DF-74AD-4AFB-ADEC-1CE8160AC53A}" srcId="{83B063E8-0C82-4D2C-9925-B8D68809F927}" destId="{EC826227-F85A-4420-AEE4-A30728312247}" srcOrd="5" destOrd="0" parTransId="{8E81DFEA-47AC-4B23-B80F-84D24CFB83D5}" sibTransId="{B3F7D669-5828-49E7-94F7-724185D80081}"/>
    <dgm:cxn modelId="{3C190B43-5DAA-49CC-B476-E9890D0798A3}" srcId="{83B063E8-0C82-4D2C-9925-B8D68809F927}" destId="{5F328F81-842B-4149-8716-5E4AA7C70A1A}" srcOrd="3" destOrd="0" parTransId="{830A4BCA-7993-4219-9AF2-022621C6C504}" sibTransId="{17686799-E38D-4FDD-9744-A03D00CE5507}"/>
    <dgm:cxn modelId="{D464A524-7890-40FA-B575-50327C3E7FFC}" type="presOf" srcId="{9B53095A-171E-4564-8409-4935614672DF}" destId="{ABC74C62-CEA6-49C4-9B5D-02F534292569}" srcOrd="0" destOrd="0" presId="urn:microsoft.com/office/officeart/2005/8/layout/arrow1"/>
    <dgm:cxn modelId="{5988A984-28D2-4F26-BA3E-4639F592C66C}" srcId="{83B063E8-0C82-4D2C-9925-B8D68809F927}" destId="{E15C462C-63E7-42C1-9E5D-442C6603EA6F}" srcOrd="4" destOrd="0" parTransId="{364D2975-1047-4E9B-AF73-8F3DCCBD68FF}" sibTransId="{EAE73465-BE77-4269-8AD8-B3F1BF355CE9}"/>
    <dgm:cxn modelId="{E2A0E133-11B8-4857-AF1A-7A07D85874E4}" type="presParOf" srcId="{E9BA2315-7DA5-4601-BFEB-18152C5EB6B6}" destId="{1E8A8971-40C3-499D-B631-8B1C87CBEC94}" srcOrd="0" destOrd="0" presId="urn:microsoft.com/office/officeart/2005/8/layout/arrow1"/>
    <dgm:cxn modelId="{E1EB9E6A-3A97-4255-A0AC-9B3DFCAEE1BC}" type="presParOf" srcId="{E9BA2315-7DA5-4601-BFEB-18152C5EB6B6}" destId="{C784EB40-CD75-4A05-8B0B-7142C07DA59A}" srcOrd="1" destOrd="0" presId="urn:microsoft.com/office/officeart/2005/8/layout/arrow1"/>
    <dgm:cxn modelId="{C834FD6B-D563-4052-89EC-E5B8C74B1870}" type="presParOf" srcId="{E9BA2315-7DA5-4601-BFEB-18152C5EB6B6}" destId="{59C5B2BE-358A-40E9-8D85-F7388119BC7B}" srcOrd="2" destOrd="0" presId="urn:microsoft.com/office/officeart/2005/8/layout/arrow1"/>
    <dgm:cxn modelId="{86E2D5DC-95A8-4A17-B982-95EED33038F8}" type="presParOf" srcId="{E9BA2315-7DA5-4601-BFEB-18152C5EB6B6}" destId="{494EA346-7885-4904-A02D-A5A88457F440}" srcOrd="3" destOrd="0" presId="urn:microsoft.com/office/officeart/2005/8/layout/arrow1"/>
    <dgm:cxn modelId="{B078DE5D-6CC1-4459-976C-7B556DEB2836}" type="presParOf" srcId="{E9BA2315-7DA5-4601-BFEB-18152C5EB6B6}" destId="{68E9F9C7-9087-48F0-9143-32B23481311C}" srcOrd="4" destOrd="0" presId="urn:microsoft.com/office/officeart/2005/8/layout/arrow1"/>
    <dgm:cxn modelId="{0276C0A6-F52A-4F20-9DCE-9BF68E37931C}" type="presParOf" srcId="{E9BA2315-7DA5-4601-BFEB-18152C5EB6B6}" destId="{4D7B6BFD-E3F5-4A28-B897-8BABD44B95A6}" srcOrd="5" destOrd="0" presId="urn:microsoft.com/office/officeart/2005/8/layout/arrow1"/>
    <dgm:cxn modelId="{34DC4779-0D77-4CEF-BB21-0DF633A075C3}" type="presParOf" srcId="{E9BA2315-7DA5-4601-BFEB-18152C5EB6B6}" destId="{ABC74C62-CEA6-49C4-9B5D-02F534292569}" srcOrd="6" destOrd="0" presId="urn:microsoft.com/office/officeart/2005/8/layout/arrow1"/>
    <dgm:cxn modelId="{F2C99A2E-4E74-469D-90E2-107DA22E88CB}" type="presParOf" srcId="{E9BA2315-7DA5-4601-BFEB-18152C5EB6B6}" destId="{E6D7C3E9-06DA-4AFA-A331-8EE2929465C1}" srcOrd="7" destOrd="0" presId="urn:microsoft.com/office/officeart/2005/8/layout/arrow1"/>
  </dgm:cxnLst>
  <dgm:bg/>
  <dgm:whole/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EB3BE90-CB47-4B42-AE8A-B162611B2A9D}" type="doc">
      <dgm:prSet loTypeId="urn:microsoft.com/office/officeart/2005/8/layout/radial1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508ACB-B2F9-4548-9868-C418D01D9611}">
      <dgm:prSet phldrT="[Text]"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id-ID" sz="2000" b="1" dirty="0" smtClean="0"/>
            <a:t>DESA</a:t>
          </a:r>
          <a:endParaRPr lang="en-US" sz="2000" b="1" dirty="0"/>
        </a:p>
      </dgm:t>
    </dgm:pt>
    <dgm:pt modelId="{FE46EC82-E25D-45DC-B3AB-888832E6AFFF}" type="parTrans" cxnId="{F848210C-9DF9-4212-A269-2C3C494BF1D5}">
      <dgm:prSet/>
      <dgm:spPr/>
      <dgm:t>
        <a:bodyPr/>
        <a:lstStyle/>
        <a:p>
          <a:endParaRPr lang="en-US" sz="4400"/>
        </a:p>
      </dgm:t>
    </dgm:pt>
    <dgm:pt modelId="{5A03BCB6-F98D-4ECC-9B98-1D39BEEC554C}" type="sibTrans" cxnId="{F848210C-9DF9-4212-A269-2C3C494BF1D5}">
      <dgm:prSet/>
      <dgm:spPr/>
      <dgm:t>
        <a:bodyPr/>
        <a:lstStyle/>
        <a:p>
          <a:endParaRPr lang="en-US" sz="4400"/>
        </a:p>
      </dgm:t>
    </dgm:pt>
    <dgm:pt modelId="{6E719D93-1ED1-45C1-84FC-F2F69F999C4E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id-ID" sz="1800" dirty="0" smtClean="0"/>
            <a:t>KAMPUS</a:t>
          </a:r>
          <a:endParaRPr lang="en-US" sz="1800" dirty="0"/>
        </a:p>
      </dgm:t>
    </dgm:pt>
    <dgm:pt modelId="{01715F0D-05B2-41F2-8DC9-1CF57246BFD6}" type="parTrans" cxnId="{B10FF374-A7E6-44DF-A04F-6849ACFFA5E9}">
      <dgm:prSet custT="1"/>
      <dgm:spPr/>
      <dgm:t>
        <a:bodyPr/>
        <a:lstStyle/>
        <a:p>
          <a:endParaRPr lang="en-US" sz="4400"/>
        </a:p>
      </dgm:t>
    </dgm:pt>
    <dgm:pt modelId="{375B5798-4A6C-4A20-94BC-BA2DD670FF36}" type="sibTrans" cxnId="{B10FF374-A7E6-44DF-A04F-6849ACFFA5E9}">
      <dgm:prSet/>
      <dgm:spPr/>
      <dgm:t>
        <a:bodyPr/>
        <a:lstStyle/>
        <a:p>
          <a:endParaRPr lang="en-US" sz="4400"/>
        </a:p>
      </dgm:t>
    </dgm:pt>
    <dgm:pt modelId="{B6D5A361-9BB9-4C98-BA27-18B4401B393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id-ID" sz="1800" dirty="0" smtClean="0"/>
            <a:t>LSM</a:t>
          </a:r>
          <a:endParaRPr lang="en-US" sz="1800" dirty="0"/>
        </a:p>
      </dgm:t>
    </dgm:pt>
    <dgm:pt modelId="{CB1415D8-8D3A-4AD8-9663-F75521F76352}" type="parTrans" cxnId="{C896AFAD-33E7-4E10-AF6F-A9799D2B6862}">
      <dgm:prSet custT="1"/>
      <dgm:spPr/>
      <dgm:t>
        <a:bodyPr/>
        <a:lstStyle/>
        <a:p>
          <a:endParaRPr lang="en-US" sz="4400"/>
        </a:p>
      </dgm:t>
    </dgm:pt>
    <dgm:pt modelId="{689585FE-74A3-43E3-BC55-FEF0F609842F}" type="sibTrans" cxnId="{C896AFAD-33E7-4E10-AF6F-A9799D2B6862}">
      <dgm:prSet/>
      <dgm:spPr/>
      <dgm:t>
        <a:bodyPr/>
        <a:lstStyle/>
        <a:p>
          <a:endParaRPr lang="en-US" sz="4400"/>
        </a:p>
      </dgm:t>
    </dgm:pt>
    <dgm:pt modelId="{A075F1D9-766B-4A7C-8871-33F22F3CC64B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id-ID" sz="1800" dirty="0" smtClean="0"/>
            <a:t>TPPI</a:t>
          </a:r>
          <a:endParaRPr lang="en-US" sz="1800" dirty="0"/>
        </a:p>
      </dgm:t>
    </dgm:pt>
    <dgm:pt modelId="{BC394041-A60F-47B8-BF3C-6825C5A01913}" type="parTrans" cxnId="{E3161953-7A70-47DC-8EDD-54DCC7C34901}">
      <dgm:prSet custT="1"/>
      <dgm:spPr/>
      <dgm:t>
        <a:bodyPr/>
        <a:lstStyle/>
        <a:p>
          <a:endParaRPr lang="en-US" sz="4400"/>
        </a:p>
      </dgm:t>
    </dgm:pt>
    <dgm:pt modelId="{12501AE3-881C-4CBB-B421-FF0F21AC0079}" type="sibTrans" cxnId="{E3161953-7A70-47DC-8EDD-54DCC7C34901}">
      <dgm:prSet/>
      <dgm:spPr/>
      <dgm:t>
        <a:bodyPr/>
        <a:lstStyle/>
        <a:p>
          <a:endParaRPr lang="en-US" sz="4400"/>
        </a:p>
      </dgm:t>
    </dgm:pt>
    <dgm:pt modelId="{C1813D30-6F03-46BE-90DD-832C1AC26E08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id-ID" sz="1800" dirty="0" smtClean="0"/>
            <a:t>PEMDA </a:t>
          </a:r>
          <a:endParaRPr lang="en-US" sz="1800" dirty="0"/>
        </a:p>
      </dgm:t>
    </dgm:pt>
    <dgm:pt modelId="{991A70E9-D03F-4EA9-B7C3-24332A8F1A1F}" type="parTrans" cxnId="{5634908B-D0D2-4E16-905F-E4CC39CEC41A}">
      <dgm:prSet custT="1"/>
      <dgm:spPr/>
      <dgm:t>
        <a:bodyPr/>
        <a:lstStyle/>
        <a:p>
          <a:endParaRPr lang="en-US" sz="4400"/>
        </a:p>
      </dgm:t>
    </dgm:pt>
    <dgm:pt modelId="{D3A8C92B-82CE-46B2-97D1-6D903E347B97}" type="sibTrans" cxnId="{5634908B-D0D2-4E16-905F-E4CC39CEC41A}">
      <dgm:prSet/>
      <dgm:spPr/>
      <dgm:t>
        <a:bodyPr/>
        <a:lstStyle/>
        <a:p>
          <a:endParaRPr lang="en-US" sz="4400"/>
        </a:p>
      </dgm:t>
    </dgm:pt>
    <dgm:pt modelId="{0F65A109-8397-44E2-9109-544754146A71}">
      <dgm:prSet phldrT="[Text]"/>
      <dgm:spPr/>
      <dgm:t>
        <a:bodyPr/>
        <a:lstStyle/>
        <a:p>
          <a:endParaRPr lang="en-US" sz="4400" dirty="0"/>
        </a:p>
      </dgm:t>
    </dgm:pt>
    <dgm:pt modelId="{94B5B991-9AE8-4378-9A07-06393A151270}" type="parTrans" cxnId="{445DFD70-DCA9-4CAD-8B06-05DBCD11F515}">
      <dgm:prSet/>
      <dgm:spPr/>
      <dgm:t>
        <a:bodyPr/>
        <a:lstStyle/>
        <a:p>
          <a:endParaRPr lang="en-US" sz="4400"/>
        </a:p>
      </dgm:t>
    </dgm:pt>
    <dgm:pt modelId="{8F322114-D175-45AE-88B4-6558BDEEFA3A}" type="sibTrans" cxnId="{445DFD70-DCA9-4CAD-8B06-05DBCD11F515}">
      <dgm:prSet/>
      <dgm:spPr/>
      <dgm:t>
        <a:bodyPr/>
        <a:lstStyle/>
        <a:p>
          <a:endParaRPr lang="en-US" sz="4400"/>
        </a:p>
      </dgm:t>
    </dgm:pt>
    <dgm:pt modelId="{7028B9E4-BC2B-4651-A6B1-7ABC9EB71299}">
      <dgm:prSet phldrT="[Text]"/>
      <dgm:spPr/>
      <dgm:t>
        <a:bodyPr/>
        <a:lstStyle/>
        <a:p>
          <a:endParaRPr lang="en-US" sz="4400" dirty="0"/>
        </a:p>
      </dgm:t>
    </dgm:pt>
    <dgm:pt modelId="{997B7D0D-EA00-46F0-B4C7-9ABF26BC3545}" type="parTrans" cxnId="{D995AD20-34AF-4C99-B482-1DE6539497E5}">
      <dgm:prSet/>
      <dgm:spPr/>
      <dgm:t>
        <a:bodyPr/>
        <a:lstStyle/>
        <a:p>
          <a:endParaRPr lang="en-US" sz="4400"/>
        </a:p>
      </dgm:t>
    </dgm:pt>
    <dgm:pt modelId="{1DBEAF5B-F413-49B3-A93F-109519395B30}" type="sibTrans" cxnId="{D995AD20-34AF-4C99-B482-1DE6539497E5}">
      <dgm:prSet/>
      <dgm:spPr/>
      <dgm:t>
        <a:bodyPr/>
        <a:lstStyle/>
        <a:p>
          <a:endParaRPr lang="en-US" sz="4400"/>
        </a:p>
      </dgm:t>
    </dgm:pt>
    <dgm:pt modelId="{A008969F-EF46-4240-9C73-88D053A930D4}">
      <dgm:prSet phldrT="[Text]"/>
      <dgm:spPr/>
      <dgm:t>
        <a:bodyPr/>
        <a:lstStyle/>
        <a:p>
          <a:endParaRPr lang="en-US" sz="4400" dirty="0"/>
        </a:p>
      </dgm:t>
    </dgm:pt>
    <dgm:pt modelId="{0000634B-DFFF-4A65-B78D-81BCF76C2CDB}" type="parTrans" cxnId="{219859B8-FDDA-420F-992A-FD415542865E}">
      <dgm:prSet/>
      <dgm:spPr/>
      <dgm:t>
        <a:bodyPr/>
        <a:lstStyle/>
        <a:p>
          <a:endParaRPr lang="en-US" sz="4400"/>
        </a:p>
      </dgm:t>
    </dgm:pt>
    <dgm:pt modelId="{878E3F7C-5247-4945-AFB9-B8AFCAB80E5E}" type="sibTrans" cxnId="{219859B8-FDDA-420F-992A-FD415542865E}">
      <dgm:prSet/>
      <dgm:spPr/>
      <dgm:t>
        <a:bodyPr/>
        <a:lstStyle/>
        <a:p>
          <a:endParaRPr lang="en-US" sz="4400"/>
        </a:p>
      </dgm:t>
    </dgm:pt>
    <dgm:pt modelId="{62B31974-3462-45F4-A854-108FB990558D}">
      <dgm:prSet phldrT="[Text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id-ID" sz="1800" dirty="0" smtClean="0"/>
            <a:t>KPMD  </a:t>
          </a:r>
          <a:endParaRPr lang="en-US" sz="1800" dirty="0"/>
        </a:p>
      </dgm:t>
    </dgm:pt>
    <dgm:pt modelId="{EF3EA000-293D-4BEE-A64C-221EB47BFC9F}" type="parTrans" cxnId="{D23769FE-4BF1-4F25-A923-783CB75CF071}">
      <dgm:prSet custT="1"/>
      <dgm:spPr/>
      <dgm:t>
        <a:bodyPr/>
        <a:lstStyle/>
        <a:p>
          <a:endParaRPr lang="en-US" sz="4400"/>
        </a:p>
      </dgm:t>
    </dgm:pt>
    <dgm:pt modelId="{9BE7BE85-9B78-44BE-987E-D9CC96DB1CB1}" type="sibTrans" cxnId="{D23769FE-4BF1-4F25-A923-783CB75CF071}">
      <dgm:prSet/>
      <dgm:spPr/>
      <dgm:t>
        <a:bodyPr/>
        <a:lstStyle/>
        <a:p>
          <a:endParaRPr lang="en-US" sz="4400"/>
        </a:p>
      </dgm:t>
    </dgm:pt>
    <dgm:pt modelId="{7FE32614-B5F7-4FB2-8B69-C4352166CEEC}">
      <dgm:prSet/>
      <dgm:spPr/>
      <dgm:t>
        <a:bodyPr/>
        <a:lstStyle/>
        <a:p>
          <a:endParaRPr lang="en-US" sz="4400" dirty="0"/>
        </a:p>
      </dgm:t>
    </dgm:pt>
    <dgm:pt modelId="{638A595C-1FD3-4468-A077-618D55063669}" type="parTrans" cxnId="{7F3D85E2-F016-4DCD-953B-ACD7BE799328}">
      <dgm:prSet/>
      <dgm:spPr/>
      <dgm:t>
        <a:bodyPr/>
        <a:lstStyle/>
        <a:p>
          <a:endParaRPr lang="en-US" sz="4400"/>
        </a:p>
      </dgm:t>
    </dgm:pt>
    <dgm:pt modelId="{E8A5EF22-89BB-41F3-AFD5-5BD5667AEBFF}" type="sibTrans" cxnId="{7F3D85E2-F016-4DCD-953B-ACD7BE799328}">
      <dgm:prSet/>
      <dgm:spPr/>
      <dgm:t>
        <a:bodyPr/>
        <a:lstStyle/>
        <a:p>
          <a:endParaRPr lang="en-US" sz="4400"/>
        </a:p>
      </dgm:t>
    </dgm:pt>
    <dgm:pt modelId="{8209342A-042E-4DB5-8515-5B507A7E72BE}">
      <dgm:prSet/>
      <dgm:spPr/>
      <dgm:t>
        <a:bodyPr/>
        <a:lstStyle/>
        <a:p>
          <a:endParaRPr lang="en-US" sz="4400" dirty="0"/>
        </a:p>
      </dgm:t>
    </dgm:pt>
    <dgm:pt modelId="{BD32EA79-921F-4C71-BF1A-906C63C2CA7A}" type="parTrans" cxnId="{9A8C7B18-D631-4574-8BC0-9A75BF15B9EC}">
      <dgm:prSet/>
      <dgm:spPr/>
      <dgm:t>
        <a:bodyPr/>
        <a:lstStyle/>
        <a:p>
          <a:endParaRPr lang="en-US" sz="4400"/>
        </a:p>
      </dgm:t>
    </dgm:pt>
    <dgm:pt modelId="{3606B153-EF03-42D1-85ED-0F5ACDC8A861}" type="sibTrans" cxnId="{9A8C7B18-D631-4574-8BC0-9A75BF15B9EC}">
      <dgm:prSet/>
      <dgm:spPr/>
      <dgm:t>
        <a:bodyPr/>
        <a:lstStyle/>
        <a:p>
          <a:endParaRPr lang="en-US" sz="4400"/>
        </a:p>
      </dgm:t>
    </dgm:pt>
    <dgm:pt modelId="{18D54C44-9670-4BE3-BDFB-9DAC8931DC08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id-ID" sz="1800" dirty="0" smtClean="0"/>
            <a:t>MEDIA</a:t>
          </a:r>
          <a:endParaRPr lang="en-US" sz="1800" dirty="0"/>
        </a:p>
      </dgm:t>
    </dgm:pt>
    <dgm:pt modelId="{7D005610-B89E-4FA4-885C-17B9D14AE979}" type="parTrans" cxnId="{D845487A-4107-42B4-8227-9FD02AFDE2BB}">
      <dgm:prSet custT="1"/>
      <dgm:spPr/>
      <dgm:t>
        <a:bodyPr/>
        <a:lstStyle/>
        <a:p>
          <a:endParaRPr lang="en-US" sz="800"/>
        </a:p>
      </dgm:t>
    </dgm:pt>
    <dgm:pt modelId="{E74752E2-86FA-4C7B-9C11-D54E6F726C7B}" type="sibTrans" cxnId="{D845487A-4107-42B4-8227-9FD02AFDE2BB}">
      <dgm:prSet/>
      <dgm:spPr/>
      <dgm:t>
        <a:bodyPr/>
        <a:lstStyle/>
        <a:p>
          <a:endParaRPr lang="en-US" sz="2800"/>
        </a:p>
      </dgm:t>
    </dgm:pt>
    <dgm:pt modelId="{23731AD9-98C1-4D66-8AD7-DA8F6676A2D5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id-ID" sz="1800" dirty="0" smtClean="0"/>
            <a:t>PEMERINTAH</a:t>
          </a:r>
          <a:endParaRPr lang="en-US" sz="1800" dirty="0"/>
        </a:p>
      </dgm:t>
    </dgm:pt>
    <dgm:pt modelId="{41D18003-F132-4ADE-AE14-846758048939}" type="parTrans" cxnId="{5F6DA1AF-1CF4-4EC1-B80F-923506554105}">
      <dgm:prSet custT="1"/>
      <dgm:spPr/>
      <dgm:t>
        <a:bodyPr/>
        <a:lstStyle/>
        <a:p>
          <a:endParaRPr lang="en-US" sz="800"/>
        </a:p>
      </dgm:t>
    </dgm:pt>
    <dgm:pt modelId="{F6B35703-78F6-4CFC-A57E-EE48F5ACF378}" type="sibTrans" cxnId="{5F6DA1AF-1CF4-4EC1-B80F-923506554105}">
      <dgm:prSet/>
      <dgm:spPr/>
      <dgm:t>
        <a:bodyPr/>
        <a:lstStyle/>
        <a:p>
          <a:endParaRPr lang="en-US" sz="2800"/>
        </a:p>
      </dgm:t>
    </dgm:pt>
    <dgm:pt modelId="{2D368FAB-104D-4425-AC98-A401E66F318D}">
      <dgm:prSet custT="1"/>
      <dgm:spPr>
        <a:solidFill>
          <a:srgbClr val="002060"/>
        </a:solidFill>
      </dgm:spPr>
      <dgm:t>
        <a:bodyPr/>
        <a:lstStyle/>
        <a:p>
          <a:r>
            <a:rPr lang="id-ID" sz="1800" dirty="0" smtClean="0"/>
            <a:t>PEM KAB/KOTA  </a:t>
          </a:r>
          <a:endParaRPr lang="en-US" sz="1800" dirty="0"/>
        </a:p>
      </dgm:t>
    </dgm:pt>
    <dgm:pt modelId="{650EC2B5-86EB-4918-90D9-0C5921F1860B}" type="parTrans" cxnId="{91B763C2-A2C7-494A-9854-825AB185747A}">
      <dgm:prSet/>
      <dgm:spPr/>
      <dgm:t>
        <a:bodyPr/>
        <a:lstStyle/>
        <a:p>
          <a:endParaRPr lang="en-US"/>
        </a:p>
      </dgm:t>
    </dgm:pt>
    <dgm:pt modelId="{C6DB915F-3B81-4837-8141-9B1899D74F31}" type="sibTrans" cxnId="{91B763C2-A2C7-494A-9854-825AB185747A}">
      <dgm:prSet/>
      <dgm:spPr/>
      <dgm:t>
        <a:bodyPr/>
        <a:lstStyle/>
        <a:p>
          <a:endParaRPr lang="en-US"/>
        </a:p>
      </dgm:t>
    </dgm:pt>
    <dgm:pt modelId="{7E1835A9-1147-429A-AFCF-D2B6CF3DF539}">
      <dgm:prSet phldrT="[Text]" custT="1"/>
      <dgm:spPr>
        <a:solidFill>
          <a:srgbClr val="7030A0"/>
        </a:solidFill>
      </dgm:spPr>
      <dgm:t>
        <a:bodyPr/>
        <a:lstStyle/>
        <a:p>
          <a:r>
            <a:rPr lang="id-ID" sz="1800" dirty="0" smtClean="0"/>
            <a:t>BUMN </a:t>
          </a:r>
          <a:endParaRPr lang="en-US" sz="1800" dirty="0"/>
        </a:p>
      </dgm:t>
    </dgm:pt>
    <dgm:pt modelId="{08B1A1F6-1AB4-426F-B8ED-88E68478099B}" type="parTrans" cxnId="{7FE393BF-836C-4101-A063-636223BEA954}">
      <dgm:prSet/>
      <dgm:spPr/>
      <dgm:t>
        <a:bodyPr/>
        <a:lstStyle/>
        <a:p>
          <a:endParaRPr lang="en-US"/>
        </a:p>
      </dgm:t>
    </dgm:pt>
    <dgm:pt modelId="{C214BB66-9BE0-46AB-9129-E4C33F7011A7}" type="sibTrans" cxnId="{7FE393BF-836C-4101-A063-636223BEA954}">
      <dgm:prSet/>
      <dgm:spPr/>
      <dgm:t>
        <a:bodyPr/>
        <a:lstStyle/>
        <a:p>
          <a:endParaRPr lang="en-US"/>
        </a:p>
      </dgm:t>
    </dgm:pt>
    <dgm:pt modelId="{EF32516B-8C68-49A1-915F-130185AB17F4}">
      <dgm:prSet phldrT="[Text]" custT="1"/>
      <dgm:spPr>
        <a:solidFill>
          <a:srgbClr val="00B050"/>
        </a:solidFill>
      </dgm:spPr>
      <dgm:t>
        <a:bodyPr/>
        <a:lstStyle/>
        <a:p>
          <a:r>
            <a:rPr lang="id-ID" sz="1800" dirty="0" smtClean="0"/>
            <a:t>PERUSAHAAN   </a:t>
          </a:r>
          <a:endParaRPr lang="en-US" sz="1800" dirty="0"/>
        </a:p>
      </dgm:t>
    </dgm:pt>
    <dgm:pt modelId="{D7BDB854-64B6-491C-9E3C-4CC9D5DE2209}" type="parTrans" cxnId="{B146EB15-F57F-4D93-BC3E-B6B7AC8A3130}">
      <dgm:prSet/>
      <dgm:spPr/>
      <dgm:t>
        <a:bodyPr/>
        <a:lstStyle/>
        <a:p>
          <a:endParaRPr lang="en-US"/>
        </a:p>
      </dgm:t>
    </dgm:pt>
    <dgm:pt modelId="{F9E7A6EB-5057-4CCD-A86F-36A54D3674BF}" type="sibTrans" cxnId="{B146EB15-F57F-4D93-BC3E-B6B7AC8A3130}">
      <dgm:prSet/>
      <dgm:spPr/>
      <dgm:t>
        <a:bodyPr/>
        <a:lstStyle/>
        <a:p>
          <a:endParaRPr lang="en-US"/>
        </a:p>
      </dgm:t>
    </dgm:pt>
    <dgm:pt modelId="{1254DF2F-769E-4BE3-BC11-8421786DA80A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id-ID" sz="1800" dirty="0" smtClean="0"/>
            <a:t>ORMAS</a:t>
          </a:r>
          <a:endParaRPr lang="en-US" sz="1800" dirty="0"/>
        </a:p>
      </dgm:t>
    </dgm:pt>
    <dgm:pt modelId="{B30589D4-8E65-45E0-BDDB-C2319D027504}" type="parTrans" cxnId="{C2138EDD-FE32-4CE5-BD62-2A92DBFE2B1D}">
      <dgm:prSet/>
      <dgm:spPr/>
      <dgm:t>
        <a:bodyPr/>
        <a:lstStyle/>
        <a:p>
          <a:endParaRPr lang="en-US"/>
        </a:p>
      </dgm:t>
    </dgm:pt>
    <dgm:pt modelId="{78A7EC7E-84B5-4FC0-AA1B-812D88777806}" type="sibTrans" cxnId="{C2138EDD-FE32-4CE5-BD62-2A92DBFE2B1D}">
      <dgm:prSet/>
      <dgm:spPr/>
      <dgm:t>
        <a:bodyPr/>
        <a:lstStyle/>
        <a:p>
          <a:endParaRPr lang="en-US"/>
        </a:p>
      </dgm:t>
    </dgm:pt>
    <dgm:pt modelId="{E4F26879-BBD7-46AD-BCB5-3380FD91106F}" type="pres">
      <dgm:prSet presAssocID="{6EB3BE90-CB47-4B42-AE8A-B162611B2A9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E90DBFE-BE6A-4243-A184-202E704D0C54}" type="pres">
      <dgm:prSet presAssocID="{D9508ACB-B2F9-4548-9868-C418D01D9611}" presName="centerShape" presStyleLbl="node0" presStyleIdx="0" presStyleCnt="1"/>
      <dgm:spPr/>
      <dgm:t>
        <a:bodyPr/>
        <a:lstStyle/>
        <a:p>
          <a:endParaRPr lang="en-US"/>
        </a:p>
      </dgm:t>
    </dgm:pt>
    <dgm:pt modelId="{DE0CF2E0-3B22-4C1E-B6D7-D9B252D221A6}" type="pres">
      <dgm:prSet presAssocID="{01715F0D-05B2-41F2-8DC9-1CF57246BFD6}" presName="Name9" presStyleLbl="parChTrans1D2" presStyleIdx="0" presStyleCnt="11"/>
      <dgm:spPr/>
      <dgm:t>
        <a:bodyPr/>
        <a:lstStyle/>
        <a:p>
          <a:endParaRPr lang="en-US"/>
        </a:p>
      </dgm:t>
    </dgm:pt>
    <dgm:pt modelId="{323163E2-C7EF-4C53-9DC0-EFA3C0FCE80A}" type="pres">
      <dgm:prSet presAssocID="{01715F0D-05B2-41F2-8DC9-1CF57246BFD6}" presName="connTx" presStyleLbl="parChTrans1D2" presStyleIdx="0" presStyleCnt="11"/>
      <dgm:spPr/>
      <dgm:t>
        <a:bodyPr/>
        <a:lstStyle/>
        <a:p>
          <a:endParaRPr lang="en-US"/>
        </a:p>
      </dgm:t>
    </dgm:pt>
    <dgm:pt modelId="{F12A2090-726E-4E85-9DC8-177333E7C068}" type="pres">
      <dgm:prSet presAssocID="{6E719D93-1ED1-45C1-84FC-F2F69F999C4E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26D430-709F-4147-88C9-221AF8455CB0}" type="pres">
      <dgm:prSet presAssocID="{7D005610-B89E-4FA4-885C-17B9D14AE979}" presName="Name9" presStyleLbl="parChTrans1D2" presStyleIdx="1" presStyleCnt="11"/>
      <dgm:spPr/>
      <dgm:t>
        <a:bodyPr/>
        <a:lstStyle/>
        <a:p>
          <a:endParaRPr lang="en-US"/>
        </a:p>
      </dgm:t>
    </dgm:pt>
    <dgm:pt modelId="{7968C93A-2A14-4902-BFFC-C0F029A04ECC}" type="pres">
      <dgm:prSet presAssocID="{7D005610-B89E-4FA4-885C-17B9D14AE979}" presName="connTx" presStyleLbl="parChTrans1D2" presStyleIdx="1" presStyleCnt="11"/>
      <dgm:spPr/>
      <dgm:t>
        <a:bodyPr/>
        <a:lstStyle/>
        <a:p>
          <a:endParaRPr lang="en-US"/>
        </a:p>
      </dgm:t>
    </dgm:pt>
    <dgm:pt modelId="{08C81A51-67DA-4F30-999E-31A8476E02AA}" type="pres">
      <dgm:prSet presAssocID="{18D54C44-9670-4BE3-BDFB-9DAC8931DC08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67C29-8FC2-4081-8158-65AFD6CE31FE}" type="pres">
      <dgm:prSet presAssocID="{CB1415D8-8D3A-4AD8-9663-F75521F76352}" presName="Name9" presStyleLbl="parChTrans1D2" presStyleIdx="2" presStyleCnt="11"/>
      <dgm:spPr/>
      <dgm:t>
        <a:bodyPr/>
        <a:lstStyle/>
        <a:p>
          <a:endParaRPr lang="en-US"/>
        </a:p>
      </dgm:t>
    </dgm:pt>
    <dgm:pt modelId="{04F8A844-922B-4DF5-BE53-E5516C80F657}" type="pres">
      <dgm:prSet presAssocID="{CB1415D8-8D3A-4AD8-9663-F75521F76352}" presName="connTx" presStyleLbl="parChTrans1D2" presStyleIdx="2" presStyleCnt="11"/>
      <dgm:spPr/>
      <dgm:t>
        <a:bodyPr/>
        <a:lstStyle/>
        <a:p>
          <a:endParaRPr lang="en-US"/>
        </a:p>
      </dgm:t>
    </dgm:pt>
    <dgm:pt modelId="{669E6DF8-E09C-4D45-AD4C-E83C525B4CD5}" type="pres">
      <dgm:prSet presAssocID="{B6D5A361-9BB9-4C98-BA27-18B4401B393C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8FAA66-7981-4897-8040-D21F343940E3}" type="pres">
      <dgm:prSet presAssocID="{BC394041-A60F-47B8-BF3C-6825C5A01913}" presName="Name9" presStyleLbl="parChTrans1D2" presStyleIdx="3" presStyleCnt="11"/>
      <dgm:spPr/>
      <dgm:t>
        <a:bodyPr/>
        <a:lstStyle/>
        <a:p>
          <a:endParaRPr lang="en-US"/>
        </a:p>
      </dgm:t>
    </dgm:pt>
    <dgm:pt modelId="{28385A20-4F75-4714-A9A1-F6D7E99E5435}" type="pres">
      <dgm:prSet presAssocID="{BC394041-A60F-47B8-BF3C-6825C5A01913}" presName="connTx" presStyleLbl="parChTrans1D2" presStyleIdx="3" presStyleCnt="11"/>
      <dgm:spPr/>
      <dgm:t>
        <a:bodyPr/>
        <a:lstStyle/>
        <a:p>
          <a:endParaRPr lang="en-US"/>
        </a:p>
      </dgm:t>
    </dgm:pt>
    <dgm:pt modelId="{351B01D5-6A57-4A13-948B-7A5B2C08E97E}" type="pres">
      <dgm:prSet presAssocID="{A075F1D9-766B-4A7C-8871-33F22F3CC64B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5AFDD-BEF7-4F61-A633-8878DD9C9CB5}" type="pres">
      <dgm:prSet presAssocID="{EF3EA000-293D-4BEE-A64C-221EB47BFC9F}" presName="Name9" presStyleLbl="parChTrans1D2" presStyleIdx="4" presStyleCnt="11"/>
      <dgm:spPr/>
      <dgm:t>
        <a:bodyPr/>
        <a:lstStyle/>
        <a:p>
          <a:endParaRPr lang="en-US"/>
        </a:p>
      </dgm:t>
    </dgm:pt>
    <dgm:pt modelId="{9DCA8F14-1902-45BA-8067-1D3D2253D697}" type="pres">
      <dgm:prSet presAssocID="{EF3EA000-293D-4BEE-A64C-221EB47BFC9F}" presName="connTx" presStyleLbl="parChTrans1D2" presStyleIdx="4" presStyleCnt="11"/>
      <dgm:spPr/>
      <dgm:t>
        <a:bodyPr/>
        <a:lstStyle/>
        <a:p>
          <a:endParaRPr lang="en-US"/>
        </a:p>
      </dgm:t>
    </dgm:pt>
    <dgm:pt modelId="{7826EA21-2E40-4803-BDA2-17F441A17EF3}" type="pres">
      <dgm:prSet presAssocID="{62B31974-3462-45F4-A854-108FB990558D}" presName="node" presStyleLbl="node1" presStyleIdx="4" presStyleCnt="11" custRadScaleRad="98087" custRadScaleInc="-1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08D2A9-2B6B-4758-82FE-C2CEC32A734E}" type="pres">
      <dgm:prSet presAssocID="{B30589D4-8E65-45E0-BDDB-C2319D027504}" presName="Name9" presStyleLbl="parChTrans1D2" presStyleIdx="5" presStyleCnt="11"/>
      <dgm:spPr/>
      <dgm:t>
        <a:bodyPr/>
        <a:lstStyle/>
        <a:p>
          <a:endParaRPr lang="en-US"/>
        </a:p>
      </dgm:t>
    </dgm:pt>
    <dgm:pt modelId="{9399D5FE-624D-496D-B745-F57BF3F51C8D}" type="pres">
      <dgm:prSet presAssocID="{B30589D4-8E65-45E0-BDDB-C2319D027504}" presName="connTx" presStyleLbl="parChTrans1D2" presStyleIdx="5" presStyleCnt="11"/>
      <dgm:spPr/>
      <dgm:t>
        <a:bodyPr/>
        <a:lstStyle/>
        <a:p>
          <a:endParaRPr lang="en-US"/>
        </a:p>
      </dgm:t>
    </dgm:pt>
    <dgm:pt modelId="{CF076C62-9D9A-42E6-B96B-70E7AA8F7E06}" type="pres">
      <dgm:prSet presAssocID="{1254DF2F-769E-4BE3-BC11-8421786DA80A}" presName="node" presStyleLbl="node1" presStyleIdx="5" presStyleCnt="11" custRadScaleRad="98825" custRadScaleInc="-3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3C7C94-3899-42EA-A141-9F982CE445A0}" type="pres">
      <dgm:prSet presAssocID="{D7BDB854-64B6-491C-9E3C-4CC9D5DE2209}" presName="Name9" presStyleLbl="parChTrans1D2" presStyleIdx="6" presStyleCnt="11"/>
      <dgm:spPr/>
      <dgm:t>
        <a:bodyPr/>
        <a:lstStyle/>
        <a:p>
          <a:endParaRPr lang="en-US"/>
        </a:p>
      </dgm:t>
    </dgm:pt>
    <dgm:pt modelId="{76B36961-7C52-4B24-A0E1-AF6CEB052528}" type="pres">
      <dgm:prSet presAssocID="{D7BDB854-64B6-491C-9E3C-4CC9D5DE2209}" presName="connTx" presStyleLbl="parChTrans1D2" presStyleIdx="6" presStyleCnt="11"/>
      <dgm:spPr/>
      <dgm:t>
        <a:bodyPr/>
        <a:lstStyle/>
        <a:p>
          <a:endParaRPr lang="en-US"/>
        </a:p>
      </dgm:t>
    </dgm:pt>
    <dgm:pt modelId="{4E759455-2F89-49EE-BF15-69B135863B1B}" type="pres">
      <dgm:prSet presAssocID="{EF32516B-8C68-49A1-915F-130185AB17F4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3CB769-3A76-4C58-A1A5-DC45ABCBCC3A}" type="pres">
      <dgm:prSet presAssocID="{08B1A1F6-1AB4-426F-B8ED-88E68478099B}" presName="Name9" presStyleLbl="parChTrans1D2" presStyleIdx="7" presStyleCnt="11"/>
      <dgm:spPr/>
      <dgm:t>
        <a:bodyPr/>
        <a:lstStyle/>
        <a:p>
          <a:endParaRPr lang="en-US"/>
        </a:p>
      </dgm:t>
    </dgm:pt>
    <dgm:pt modelId="{412770BE-9C0C-46CA-A2DD-DECF7A87CDEA}" type="pres">
      <dgm:prSet presAssocID="{08B1A1F6-1AB4-426F-B8ED-88E68478099B}" presName="connTx" presStyleLbl="parChTrans1D2" presStyleIdx="7" presStyleCnt="11"/>
      <dgm:spPr/>
      <dgm:t>
        <a:bodyPr/>
        <a:lstStyle/>
        <a:p>
          <a:endParaRPr lang="en-US"/>
        </a:p>
      </dgm:t>
    </dgm:pt>
    <dgm:pt modelId="{B2B10299-EF21-42C8-80E0-AB2FC2001AF8}" type="pres">
      <dgm:prSet presAssocID="{7E1835A9-1147-429A-AFCF-D2B6CF3DF539}" presName="node" presStyleLbl="node1" presStyleIdx="7" presStyleCnt="11" custRadScaleRad="98825" custRadScaleInc="34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C75E19-53CE-479C-8B0D-0C9D5E0D3A34}" type="pres">
      <dgm:prSet presAssocID="{650EC2B5-86EB-4918-90D9-0C5921F1860B}" presName="Name9" presStyleLbl="parChTrans1D2" presStyleIdx="8" presStyleCnt="11"/>
      <dgm:spPr/>
      <dgm:t>
        <a:bodyPr/>
        <a:lstStyle/>
        <a:p>
          <a:endParaRPr lang="en-US"/>
        </a:p>
      </dgm:t>
    </dgm:pt>
    <dgm:pt modelId="{45F273A5-84D7-428D-AF86-712B13AB02E0}" type="pres">
      <dgm:prSet presAssocID="{650EC2B5-86EB-4918-90D9-0C5921F1860B}" presName="connTx" presStyleLbl="parChTrans1D2" presStyleIdx="8" presStyleCnt="11"/>
      <dgm:spPr/>
      <dgm:t>
        <a:bodyPr/>
        <a:lstStyle/>
        <a:p>
          <a:endParaRPr lang="en-US"/>
        </a:p>
      </dgm:t>
    </dgm:pt>
    <dgm:pt modelId="{035013FF-8723-4945-9081-740DCB3D33D9}" type="pres">
      <dgm:prSet presAssocID="{2D368FAB-104D-4425-AC98-A401E66F318D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DB3296-1C7C-4106-870F-80E20DDC4BF8}" type="pres">
      <dgm:prSet presAssocID="{991A70E9-D03F-4EA9-B7C3-24332A8F1A1F}" presName="Name9" presStyleLbl="parChTrans1D2" presStyleIdx="9" presStyleCnt="11"/>
      <dgm:spPr/>
      <dgm:t>
        <a:bodyPr/>
        <a:lstStyle/>
        <a:p>
          <a:endParaRPr lang="en-US"/>
        </a:p>
      </dgm:t>
    </dgm:pt>
    <dgm:pt modelId="{DF8C3CD2-5346-453F-9C07-BE7AAAEC1DA7}" type="pres">
      <dgm:prSet presAssocID="{991A70E9-D03F-4EA9-B7C3-24332A8F1A1F}" presName="connTx" presStyleLbl="parChTrans1D2" presStyleIdx="9" presStyleCnt="11"/>
      <dgm:spPr/>
      <dgm:t>
        <a:bodyPr/>
        <a:lstStyle/>
        <a:p>
          <a:endParaRPr lang="en-US"/>
        </a:p>
      </dgm:t>
    </dgm:pt>
    <dgm:pt modelId="{E256CB93-0F34-4277-8C82-E2230C025971}" type="pres">
      <dgm:prSet presAssocID="{C1813D30-6F03-46BE-90DD-832C1AC26E08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A3606B-B430-41AA-B28F-7447DC2FEBEF}" type="pres">
      <dgm:prSet presAssocID="{41D18003-F132-4ADE-AE14-846758048939}" presName="Name9" presStyleLbl="parChTrans1D2" presStyleIdx="10" presStyleCnt="11"/>
      <dgm:spPr/>
      <dgm:t>
        <a:bodyPr/>
        <a:lstStyle/>
        <a:p>
          <a:endParaRPr lang="en-US"/>
        </a:p>
      </dgm:t>
    </dgm:pt>
    <dgm:pt modelId="{06D210D1-5DE2-4C2F-8A8A-942D22D47F10}" type="pres">
      <dgm:prSet presAssocID="{41D18003-F132-4ADE-AE14-846758048939}" presName="connTx" presStyleLbl="parChTrans1D2" presStyleIdx="10" presStyleCnt="11"/>
      <dgm:spPr/>
      <dgm:t>
        <a:bodyPr/>
        <a:lstStyle/>
        <a:p>
          <a:endParaRPr lang="en-US"/>
        </a:p>
      </dgm:t>
    </dgm:pt>
    <dgm:pt modelId="{19B59FC8-1A51-43FE-BA5A-93C24599AB9F}" type="pres">
      <dgm:prSet presAssocID="{23731AD9-98C1-4D66-8AD7-DA8F6676A2D5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81BE65-E424-4BC1-9442-A1A3A911DDB1}" type="presOf" srcId="{CB1415D8-8D3A-4AD8-9663-F75521F76352}" destId="{04F8A844-922B-4DF5-BE53-E5516C80F657}" srcOrd="1" destOrd="0" presId="urn:microsoft.com/office/officeart/2005/8/layout/radial1"/>
    <dgm:cxn modelId="{219859B8-FDDA-420F-992A-FD415542865E}" srcId="{6EB3BE90-CB47-4B42-AE8A-B162611B2A9D}" destId="{A008969F-EF46-4240-9C73-88D053A930D4}" srcOrd="3" destOrd="0" parTransId="{0000634B-DFFF-4A65-B78D-81BCF76C2CDB}" sibTransId="{878E3F7C-5247-4945-AFB9-B8AFCAB80E5E}"/>
    <dgm:cxn modelId="{CD65B742-9BD8-4BCD-932D-F8C830F40B14}" type="presOf" srcId="{2D368FAB-104D-4425-AC98-A401E66F318D}" destId="{035013FF-8723-4945-9081-740DCB3D33D9}" srcOrd="0" destOrd="0" presId="urn:microsoft.com/office/officeart/2005/8/layout/radial1"/>
    <dgm:cxn modelId="{F611AB40-62C6-4292-AD29-17759ECEC2A4}" type="presOf" srcId="{41D18003-F132-4ADE-AE14-846758048939}" destId="{8BA3606B-B430-41AA-B28F-7447DC2FEBEF}" srcOrd="0" destOrd="0" presId="urn:microsoft.com/office/officeart/2005/8/layout/radial1"/>
    <dgm:cxn modelId="{B10FF374-A7E6-44DF-A04F-6849ACFFA5E9}" srcId="{D9508ACB-B2F9-4548-9868-C418D01D9611}" destId="{6E719D93-1ED1-45C1-84FC-F2F69F999C4E}" srcOrd="0" destOrd="0" parTransId="{01715F0D-05B2-41F2-8DC9-1CF57246BFD6}" sibTransId="{375B5798-4A6C-4A20-94BC-BA2DD670FF36}"/>
    <dgm:cxn modelId="{D23769FE-4BF1-4F25-A923-783CB75CF071}" srcId="{D9508ACB-B2F9-4548-9868-C418D01D9611}" destId="{62B31974-3462-45F4-A854-108FB990558D}" srcOrd="4" destOrd="0" parTransId="{EF3EA000-293D-4BEE-A64C-221EB47BFC9F}" sibTransId="{9BE7BE85-9B78-44BE-987E-D9CC96DB1CB1}"/>
    <dgm:cxn modelId="{887E660D-072F-43CE-935E-0451B013941E}" type="presOf" srcId="{01715F0D-05B2-41F2-8DC9-1CF57246BFD6}" destId="{DE0CF2E0-3B22-4C1E-B6D7-D9B252D221A6}" srcOrd="0" destOrd="0" presId="urn:microsoft.com/office/officeart/2005/8/layout/radial1"/>
    <dgm:cxn modelId="{EBFFD201-0532-4A7D-ACB2-A9EDC43007E2}" type="presOf" srcId="{18D54C44-9670-4BE3-BDFB-9DAC8931DC08}" destId="{08C81A51-67DA-4F30-999E-31A8476E02AA}" srcOrd="0" destOrd="0" presId="urn:microsoft.com/office/officeart/2005/8/layout/radial1"/>
    <dgm:cxn modelId="{C50A94E7-0019-42FB-9068-A3A76F7CCD83}" type="presOf" srcId="{CB1415D8-8D3A-4AD8-9663-F75521F76352}" destId="{1B967C29-8FC2-4081-8158-65AFD6CE31FE}" srcOrd="0" destOrd="0" presId="urn:microsoft.com/office/officeart/2005/8/layout/radial1"/>
    <dgm:cxn modelId="{40F3973A-7302-40C5-B4D8-0D7E310A5F84}" type="presOf" srcId="{D7BDB854-64B6-491C-9E3C-4CC9D5DE2209}" destId="{E93C7C94-3899-42EA-A141-9F982CE445A0}" srcOrd="0" destOrd="0" presId="urn:microsoft.com/office/officeart/2005/8/layout/radial1"/>
    <dgm:cxn modelId="{5F6DA1AF-1CF4-4EC1-B80F-923506554105}" srcId="{D9508ACB-B2F9-4548-9868-C418D01D9611}" destId="{23731AD9-98C1-4D66-8AD7-DA8F6676A2D5}" srcOrd="10" destOrd="0" parTransId="{41D18003-F132-4ADE-AE14-846758048939}" sibTransId="{F6B35703-78F6-4CFC-A57E-EE48F5ACF378}"/>
    <dgm:cxn modelId="{5F89979A-C509-42AD-9A99-78E4C58E3A81}" type="presOf" srcId="{6EB3BE90-CB47-4B42-AE8A-B162611B2A9D}" destId="{E4F26879-BBD7-46AD-BCB5-3380FD91106F}" srcOrd="0" destOrd="0" presId="urn:microsoft.com/office/officeart/2005/8/layout/radial1"/>
    <dgm:cxn modelId="{5634908B-D0D2-4E16-905F-E4CC39CEC41A}" srcId="{D9508ACB-B2F9-4548-9868-C418D01D9611}" destId="{C1813D30-6F03-46BE-90DD-832C1AC26E08}" srcOrd="9" destOrd="0" parTransId="{991A70E9-D03F-4EA9-B7C3-24332A8F1A1F}" sibTransId="{D3A8C92B-82CE-46B2-97D1-6D903E347B97}"/>
    <dgm:cxn modelId="{9A8C7B18-D631-4574-8BC0-9A75BF15B9EC}" srcId="{6EB3BE90-CB47-4B42-AE8A-B162611B2A9D}" destId="{8209342A-042E-4DB5-8515-5B507A7E72BE}" srcOrd="5" destOrd="0" parTransId="{BD32EA79-921F-4C71-BF1A-906C63C2CA7A}" sibTransId="{3606B153-EF03-42D1-85ED-0F5ACDC8A861}"/>
    <dgm:cxn modelId="{E3161953-7A70-47DC-8EDD-54DCC7C34901}" srcId="{D9508ACB-B2F9-4548-9868-C418D01D9611}" destId="{A075F1D9-766B-4A7C-8871-33F22F3CC64B}" srcOrd="3" destOrd="0" parTransId="{BC394041-A60F-47B8-BF3C-6825C5A01913}" sibTransId="{12501AE3-881C-4CBB-B421-FF0F21AC0079}"/>
    <dgm:cxn modelId="{C58C038B-0B16-4EA2-802C-459BDCD5F03A}" type="presOf" srcId="{EF3EA000-293D-4BEE-A64C-221EB47BFC9F}" destId="{9C65AFDD-BEF7-4F61-A633-8878DD9C9CB5}" srcOrd="0" destOrd="0" presId="urn:microsoft.com/office/officeart/2005/8/layout/radial1"/>
    <dgm:cxn modelId="{D995AD20-34AF-4C99-B482-1DE6539497E5}" srcId="{6EB3BE90-CB47-4B42-AE8A-B162611B2A9D}" destId="{7028B9E4-BC2B-4651-A6B1-7ABC9EB71299}" srcOrd="2" destOrd="0" parTransId="{997B7D0D-EA00-46F0-B4C7-9ABF26BC3545}" sibTransId="{1DBEAF5B-F413-49B3-A93F-109519395B30}"/>
    <dgm:cxn modelId="{7FE393BF-836C-4101-A063-636223BEA954}" srcId="{D9508ACB-B2F9-4548-9868-C418D01D9611}" destId="{7E1835A9-1147-429A-AFCF-D2B6CF3DF539}" srcOrd="7" destOrd="0" parTransId="{08B1A1F6-1AB4-426F-B8ED-88E68478099B}" sibTransId="{C214BB66-9BE0-46AB-9129-E4C33F7011A7}"/>
    <dgm:cxn modelId="{35328F07-DD06-48CB-9420-3AD3970BE497}" type="presOf" srcId="{6E719D93-1ED1-45C1-84FC-F2F69F999C4E}" destId="{F12A2090-726E-4E85-9DC8-177333E7C068}" srcOrd="0" destOrd="0" presId="urn:microsoft.com/office/officeart/2005/8/layout/radial1"/>
    <dgm:cxn modelId="{AE855FB1-42B9-470D-B423-171BE2D986DC}" type="presOf" srcId="{7E1835A9-1147-429A-AFCF-D2B6CF3DF539}" destId="{B2B10299-EF21-42C8-80E0-AB2FC2001AF8}" srcOrd="0" destOrd="0" presId="urn:microsoft.com/office/officeart/2005/8/layout/radial1"/>
    <dgm:cxn modelId="{7F3D85E2-F016-4DCD-953B-ACD7BE799328}" srcId="{6EB3BE90-CB47-4B42-AE8A-B162611B2A9D}" destId="{7FE32614-B5F7-4FB2-8B69-C4352166CEEC}" srcOrd="4" destOrd="0" parTransId="{638A595C-1FD3-4468-A077-618D55063669}" sibTransId="{E8A5EF22-89BB-41F3-AFD5-5BD5667AEBFF}"/>
    <dgm:cxn modelId="{3F9315D5-4345-40FD-9C3E-A0B8B2FC897E}" type="presOf" srcId="{C1813D30-6F03-46BE-90DD-832C1AC26E08}" destId="{E256CB93-0F34-4277-8C82-E2230C025971}" srcOrd="0" destOrd="0" presId="urn:microsoft.com/office/officeart/2005/8/layout/radial1"/>
    <dgm:cxn modelId="{382B22D9-A8EF-4516-9C48-500E5227A174}" type="presOf" srcId="{62B31974-3462-45F4-A854-108FB990558D}" destId="{7826EA21-2E40-4803-BDA2-17F441A17EF3}" srcOrd="0" destOrd="0" presId="urn:microsoft.com/office/officeart/2005/8/layout/radial1"/>
    <dgm:cxn modelId="{D845487A-4107-42B4-8227-9FD02AFDE2BB}" srcId="{D9508ACB-B2F9-4548-9868-C418D01D9611}" destId="{18D54C44-9670-4BE3-BDFB-9DAC8931DC08}" srcOrd="1" destOrd="0" parTransId="{7D005610-B89E-4FA4-885C-17B9D14AE979}" sibTransId="{E74752E2-86FA-4C7B-9C11-D54E6F726C7B}"/>
    <dgm:cxn modelId="{5CA27A9A-1DA5-4514-8B50-8E54037F3B05}" type="presOf" srcId="{B30589D4-8E65-45E0-BDDB-C2319D027504}" destId="{6308D2A9-2B6B-4758-82FE-C2CEC32A734E}" srcOrd="0" destOrd="0" presId="urn:microsoft.com/office/officeart/2005/8/layout/radial1"/>
    <dgm:cxn modelId="{629FAD5E-6EC1-4295-A6E2-551A4AB3E789}" type="presOf" srcId="{650EC2B5-86EB-4918-90D9-0C5921F1860B}" destId="{94C75E19-53CE-479C-8B0D-0C9D5E0D3A34}" srcOrd="0" destOrd="0" presId="urn:microsoft.com/office/officeart/2005/8/layout/radial1"/>
    <dgm:cxn modelId="{6CE6596C-CE81-4210-80A3-CBFCC1012281}" type="presOf" srcId="{991A70E9-D03F-4EA9-B7C3-24332A8F1A1F}" destId="{DF8C3CD2-5346-453F-9C07-BE7AAAEC1DA7}" srcOrd="1" destOrd="0" presId="urn:microsoft.com/office/officeart/2005/8/layout/radial1"/>
    <dgm:cxn modelId="{D7F07DBC-1146-42CC-82B3-36655B616D01}" type="presOf" srcId="{BC394041-A60F-47B8-BF3C-6825C5A01913}" destId="{238FAA66-7981-4897-8040-D21F343940E3}" srcOrd="0" destOrd="0" presId="urn:microsoft.com/office/officeart/2005/8/layout/radial1"/>
    <dgm:cxn modelId="{B9689F29-A7E2-4D8B-930F-80C406AF9ABE}" type="presOf" srcId="{A075F1D9-766B-4A7C-8871-33F22F3CC64B}" destId="{351B01D5-6A57-4A13-948B-7A5B2C08E97E}" srcOrd="0" destOrd="0" presId="urn:microsoft.com/office/officeart/2005/8/layout/radial1"/>
    <dgm:cxn modelId="{1BD8F951-C473-4614-9D89-14CBE7EA1B56}" type="presOf" srcId="{7D005610-B89E-4FA4-885C-17B9D14AE979}" destId="{3B26D430-709F-4147-88C9-221AF8455CB0}" srcOrd="0" destOrd="0" presId="urn:microsoft.com/office/officeart/2005/8/layout/radial1"/>
    <dgm:cxn modelId="{0847E1D6-368C-4248-BFB9-5F645AE63AB5}" type="presOf" srcId="{23731AD9-98C1-4D66-8AD7-DA8F6676A2D5}" destId="{19B59FC8-1A51-43FE-BA5A-93C24599AB9F}" srcOrd="0" destOrd="0" presId="urn:microsoft.com/office/officeart/2005/8/layout/radial1"/>
    <dgm:cxn modelId="{572F4E69-DA6A-4D1D-961C-98C06C02FBAB}" type="presOf" srcId="{01715F0D-05B2-41F2-8DC9-1CF57246BFD6}" destId="{323163E2-C7EF-4C53-9DC0-EFA3C0FCE80A}" srcOrd="1" destOrd="0" presId="urn:microsoft.com/office/officeart/2005/8/layout/radial1"/>
    <dgm:cxn modelId="{B146EB15-F57F-4D93-BC3E-B6B7AC8A3130}" srcId="{D9508ACB-B2F9-4548-9868-C418D01D9611}" destId="{EF32516B-8C68-49A1-915F-130185AB17F4}" srcOrd="6" destOrd="0" parTransId="{D7BDB854-64B6-491C-9E3C-4CC9D5DE2209}" sibTransId="{F9E7A6EB-5057-4CCD-A86F-36A54D3674BF}"/>
    <dgm:cxn modelId="{445DFD70-DCA9-4CAD-8B06-05DBCD11F515}" srcId="{6EB3BE90-CB47-4B42-AE8A-B162611B2A9D}" destId="{0F65A109-8397-44E2-9109-544754146A71}" srcOrd="1" destOrd="0" parTransId="{94B5B991-9AE8-4378-9A07-06393A151270}" sibTransId="{8F322114-D175-45AE-88B4-6558BDEEFA3A}"/>
    <dgm:cxn modelId="{036BA12F-7361-4133-8980-517DD022267E}" type="presOf" srcId="{08B1A1F6-1AB4-426F-B8ED-88E68478099B}" destId="{8D3CB769-3A76-4C58-A1A5-DC45ABCBCC3A}" srcOrd="0" destOrd="0" presId="urn:microsoft.com/office/officeart/2005/8/layout/radial1"/>
    <dgm:cxn modelId="{8118460F-46CD-4D46-9640-7A5C6E9984AF}" type="presOf" srcId="{B30589D4-8E65-45E0-BDDB-C2319D027504}" destId="{9399D5FE-624D-496D-B745-F57BF3F51C8D}" srcOrd="1" destOrd="0" presId="urn:microsoft.com/office/officeart/2005/8/layout/radial1"/>
    <dgm:cxn modelId="{89851C97-9D97-4550-A611-66D39C43432D}" type="presOf" srcId="{D7BDB854-64B6-491C-9E3C-4CC9D5DE2209}" destId="{76B36961-7C52-4B24-A0E1-AF6CEB052528}" srcOrd="1" destOrd="0" presId="urn:microsoft.com/office/officeart/2005/8/layout/radial1"/>
    <dgm:cxn modelId="{032FD444-B9ED-4352-907F-70D07CF3C51D}" type="presOf" srcId="{7D005610-B89E-4FA4-885C-17B9D14AE979}" destId="{7968C93A-2A14-4902-BFFC-C0F029A04ECC}" srcOrd="1" destOrd="0" presId="urn:microsoft.com/office/officeart/2005/8/layout/radial1"/>
    <dgm:cxn modelId="{2279C68C-44D3-4ECA-ACF4-FDC3188CFDDB}" type="presOf" srcId="{B6D5A361-9BB9-4C98-BA27-18B4401B393C}" destId="{669E6DF8-E09C-4D45-AD4C-E83C525B4CD5}" srcOrd="0" destOrd="0" presId="urn:microsoft.com/office/officeart/2005/8/layout/radial1"/>
    <dgm:cxn modelId="{AFBD90A1-0DEB-4612-AC4A-05E771CADEDD}" type="presOf" srcId="{08B1A1F6-1AB4-426F-B8ED-88E68478099B}" destId="{412770BE-9C0C-46CA-A2DD-DECF7A87CDEA}" srcOrd="1" destOrd="0" presId="urn:microsoft.com/office/officeart/2005/8/layout/radial1"/>
    <dgm:cxn modelId="{6E3EDAFA-9C9A-48C6-A723-F04516CFF1E2}" type="presOf" srcId="{41D18003-F132-4ADE-AE14-846758048939}" destId="{06D210D1-5DE2-4C2F-8A8A-942D22D47F10}" srcOrd="1" destOrd="0" presId="urn:microsoft.com/office/officeart/2005/8/layout/radial1"/>
    <dgm:cxn modelId="{889C3A62-F309-4BB6-9205-233FE90F00A6}" type="presOf" srcId="{991A70E9-D03F-4EA9-B7C3-24332A8F1A1F}" destId="{14DB3296-1C7C-4106-870F-80E20DDC4BF8}" srcOrd="0" destOrd="0" presId="urn:microsoft.com/office/officeart/2005/8/layout/radial1"/>
    <dgm:cxn modelId="{AEF8CA94-F199-464E-89BD-C815D73A892C}" type="presOf" srcId="{650EC2B5-86EB-4918-90D9-0C5921F1860B}" destId="{45F273A5-84D7-428D-AF86-712B13AB02E0}" srcOrd="1" destOrd="0" presId="urn:microsoft.com/office/officeart/2005/8/layout/radial1"/>
    <dgm:cxn modelId="{79F25598-2162-4269-8B14-818EBC60E2A7}" type="presOf" srcId="{D9508ACB-B2F9-4548-9868-C418D01D9611}" destId="{9E90DBFE-BE6A-4243-A184-202E704D0C54}" srcOrd="0" destOrd="0" presId="urn:microsoft.com/office/officeart/2005/8/layout/radial1"/>
    <dgm:cxn modelId="{633C02B4-ABCC-4BB0-B4BC-AAD6A7454755}" type="presOf" srcId="{EF32516B-8C68-49A1-915F-130185AB17F4}" destId="{4E759455-2F89-49EE-BF15-69B135863B1B}" srcOrd="0" destOrd="0" presId="urn:microsoft.com/office/officeart/2005/8/layout/radial1"/>
    <dgm:cxn modelId="{91B763C2-A2C7-494A-9854-825AB185747A}" srcId="{D9508ACB-B2F9-4548-9868-C418D01D9611}" destId="{2D368FAB-104D-4425-AC98-A401E66F318D}" srcOrd="8" destOrd="0" parTransId="{650EC2B5-86EB-4918-90D9-0C5921F1860B}" sibTransId="{C6DB915F-3B81-4837-8141-9B1899D74F31}"/>
    <dgm:cxn modelId="{B33DCD82-1BEE-44BA-AC20-BC2B363E106C}" type="presOf" srcId="{BC394041-A60F-47B8-BF3C-6825C5A01913}" destId="{28385A20-4F75-4714-A9A1-F6D7E99E5435}" srcOrd="1" destOrd="0" presId="urn:microsoft.com/office/officeart/2005/8/layout/radial1"/>
    <dgm:cxn modelId="{C896AFAD-33E7-4E10-AF6F-A9799D2B6862}" srcId="{D9508ACB-B2F9-4548-9868-C418D01D9611}" destId="{B6D5A361-9BB9-4C98-BA27-18B4401B393C}" srcOrd="2" destOrd="0" parTransId="{CB1415D8-8D3A-4AD8-9663-F75521F76352}" sibTransId="{689585FE-74A3-43E3-BC55-FEF0F609842F}"/>
    <dgm:cxn modelId="{F848210C-9DF9-4212-A269-2C3C494BF1D5}" srcId="{6EB3BE90-CB47-4B42-AE8A-B162611B2A9D}" destId="{D9508ACB-B2F9-4548-9868-C418D01D9611}" srcOrd="0" destOrd="0" parTransId="{FE46EC82-E25D-45DC-B3AB-888832E6AFFF}" sibTransId="{5A03BCB6-F98D-4ECC-9B98-1D39BEEC554C}"/>
    <dgm:cxn modelId="{53CF2CF2-82BF-4B0C-9CD3-B0AF7BA102B6}" type="presOf" srcId="{1254DF2F-769E-4BE3-BC11-8421786DA80A}" destId="{CF076C62-9D9A-42E6-B96B-70E7AA8F7E06}" srcOrd="0" destOrd="0" presId="urn:microsoft.com/office/officeart/2005/8/layout/radial1"/>
    <dgm:cxn modelId="{47136695-3629-4496-9237-143BAC5ED9D1}" type="presOf" srcId="{EF3EA000-293D-4BEE-A64C-221EB47BFC9F}" destId="{9DCA8F14-1902-45BA-8067-1D3D2253D697}" srcOrd="1" destOrd="0" presId="urn:microsoft.com/office/officeart/2005/8/layout/radial1"/>
    <dgm:cxn modelId="{C2138EDD-FE32-4CE5-BD62-2A92DBFE2B1D}" srcId="{D9508ACB-B2F9-4548-9868-C418D01D9611}" destId="{1254DF2F-769E-4BE3-BC11-8421786DA80A}" srcOrd="5" destOrd="0" parTransId="{B30589D4-8E65-45E0-BDDB-C2319D027504}" sibTransId="{78A7EC7E-84B5-4FC0-AA1B-812D88777806}"/>
    <dgm:cxn modelId="{0F4FAC51-3527-4099-B944-9059358F0BDE}" type="presParOf" srcId="{E4F26879-BBD7-46AD-BCB5-3380FD91106F}" destId="{9E90DBFE-BE6A-4243-A184-202E704D0C54}" srcOrd="0" destOrd="0" presId="urn:microsoft.com/office/officeart/2005/8/layout/radial1"/>
    <dgm:cxn modelId="{3DDAF922-F0EA-45AE-A206-763648AF5DFA}" type="presParOf" srcId="{E4F26879-BBD7-46AD-BCB5-3380FD91106F}" destId="{DE0CF2E0-3B22-4C1E-B6D7-D9B252D221A6}" srcOrd="1" destOrd="0" presId="urn:microsoft.com/office/officeart/2005/8/layout/radial1"/>
    <dgm:cxn modelId="{30F5C7FB-BE0E-4FD8-9CE8-FE625A965D0C}" type="presParOf" srcId="{DE0CF2E0-3B22-4C1E-B6D7-D9B252D221A6}" destId="{323163E2-C7EF-4C53-9DC0-EFA3C0FCE80A}" srcOrd="0" destOrd="0" presId="urn:microsoft.com/office/officeart/2005/8/layout/radial1"/>
    <dgm:cxn modelId="{F6384D4C-5122-4EC7-A0A5-1D5DD7AFF78B}" type="presParOf" srcId="{E4F26879-BBD7-46AD-BCB5-3380FD91106F}" destId="{F12A2090-726E-4E85-9DC8-177333E7C068}" srcOrd="2" destOrd="0" presId="urn:microsoft.com/office/officeart/2005/8/layout/radial1"/>
    <dgm:cxn modelId="{D4DD1B69-7D80-4638-A39B-DED099686B64}" type="presParOf" srcId="{E4F26879-BBD7-46AD-BCB5-3380FD91106F}" destId="{3B26D430-709F-4147-88C9-221AF8455CB0}" srcOrd="3" destOrd="0" presId="urn:microsoft.com/office/officeart/2005/8/layout/radial1"/>
    <dgm:cxn modelId="{69A1A991-B9A6-4AF2-931E-5D14ABD4AB90}" type="presParOf" srcId="{3B26D430-709F-4147-88C9-221AF8455CB0}" destId="{7968C93A-2A14-4902-BFFC-C0F029A04ECC}" srcOrd="0" destOrd="0" presId="urn:microsoft.com/office/officeart/2005/8/layout/radial1"/>
    <dgm:cxn modelId="{09B607CF-C45C-4170-882D-C54A4CE2E62D}" type="presParOf" srcId="{E4F26879-BBD7-46AD-BCB5-3380FD91106F}" destId="{08C81A51-67DA-4F30-999E-31A8476E02AA}" srcOrd="4" destOrd="0" presId="urn:microsoft.com/office/officeart/2005/8/layout/radial1"/>
    <dgm:cxn modelId="{CAE22FCA-915E-4C47-9EC0-81CE6D395479}" type="presParOf" srcId="{E4F26879-BBD7-46AD-BCB5-3380FD91106F}" destId="{1B967C29-8FC2-4081-8158-65AFD6CE31FE}" srcOrd="5" destOrd="0" presId="urn:microsoft.com/office/officeart/2005/8/layout/radial1"/>
    <dgm:cxn modelId="{F0B5E402-90A2-489F-8475-3F7667D160B4}" type="presParOf" srcId="{1B967C29-8FC2-4081-8158-65AFD6CE31FE}" destId="{04F8A844-922B-4DF5-BE53-E5516C80F657}" srcOrd="0" destOrd="0" presId="urn:microsoft.com/office/officeart/2005/8/layout/radial1"/>
    <dgm:cxn modelId="{FB6614FF-FE5D-408C-9694-A988BA704993}" type="presParOf" srcId="{E4F26879-BBD7-46AD-BCB5-3380FD91106F}" destId="{669E6DF8-E09C-4D45-AD4C-E83C525B4CD5}" srcOrd="6" destOrd="0" presId="urn:microsoft.com/office/officeart/2005/8/layout/radial1"/>
    <dgm:cxn modelId="{45DDC183-CED8-4439-923E-822AE3A8E8BC}" type="presParOf" srcId="{E4F26879-BBD7-46AD-BCB5-3380FD91106F}" destId="{238FAA66-7981-4897-8040-D21F343940E3}" srcOrd="7" destOrd="0" presId="urn:microsoft.com/office/officeart/2005/8/layout/radial1"/>
    <dgm:cxn modelId="{335FFEB0-69D7-4314-B564-A127117662EB}" type="presParOf" srcId="{238FAA66-7981-4897-8040-D21F343940E3}" destId="{28385A20-4F75-4714-A9A1-F6D7E99E5435}" srcOrd="0" destOrd="0" presId="urn:microsoft.com/office/officeart/2005/8/layout/radial1"/>
    <dgm:cxn modelId="{79BD0F86-68A1-48B9-8D8E-555D0A955106}" type="presParOf" srcId="{E4F26879-BBD7-46AD-BCB5-3380FD91106F}" destId="{351B01D5-6A57-4A13-948B-7A5B2C08E97E}" srcOrd="8" destOrd="0" presId="urn:microsoft.com/office/officeart/2005/8/layout/radial1"/>
    <dgm:cxn modelId="{41830863-4A1C-4926-896E-7F793CD440A1}" type="presParOf" srcId="{E4F26879-BBD7-46AD-BCB5-3380FD91106F}" destId="{9C65AFDD-BEF7-4F61-A633-8878DD9C9CB5}" srcOrd="9" destOrd="0" presId="urn:microsoft.com/office/officeart/2005/8/layout/radial1"/>
    <dgm:cxn modelId="{A3E2F4CD-77E7-4CFA-8B75-C1756496B152}" type="presParOf" srcId="{9C65AFDD-BEF7-4F61-A633-8878DD9C9CB5}" destId="{9DCA8F14-1902-45BA-8067-1D3D2253D697}" srcOrd="0" destOrd="0" presId="urn:microsoft.com/office/officeart/2005/8/layout/radial1"/>
    <dgm:cxn modelId="{D539D48A-553A-4F6A-89E4-152C5742B0ED}" type="presParOf" srcId="{E4F26879-BBD7-46AD-BCB5-3380FD91106F}" destId="{7826EA21-2E40-4803-BDA2-17F441A17EF3}" srcOrd="10" destOrd="0" presId="urn:microsoft.com/office/officeart/2005/8/layout/radial1"/>
    <dgm:cxn modelId="{6016326A-4D96-47D9-B134-CF7DB7505423}" type="presParOf" srcId="{E4F26879-BBD7-46AD-BCB5-3380FD91106F}" destId="{6308D2A9-2B6B-4758-82FE-C2CEC32A734E}" srcOrd="11" destOrd="0" presId="urn:microsoft.com/office/officeart/2005/8/layout/radial1"/>
    <dgm:cxn modelId="{5A8A2A64-C5DC-408F-B369-248FA83D5412}" type="presParOf" srcId="{6308D2A9-2B6B-4758-82FE-C2CEC32A734E}" destId="{9399D5FE-624D-496D-B745-F57BF3F51C8D}" srcOrd="0" destOrd="0" presId="urn:microsoft.com/office/officeart/2005/8/layout/radial1"/>
    <dgm:cxn modelId="{33989B7C-48AD-4E68-9749-47B9179D218B}" type="presParOf" srcId="{E4F26879-BBD7-46AD-BCB5-3380FD91106F}" destId="{CF076C62-9D9A-42E6-B96B-70E7AA8F7E06}" srcOrd="12" destOrd="0" presId="urn:microsoft.com/office/officeart/2005/8/layout/radial1"/>
    <dgm:cxn modelId="{40133B2B-C237-4589-A873-EF7EA437FD1F}" type="presParOf" srcId="{E4F26879-BBD7-46AD-BCB5-3380FD91106F}" destId="{E93C7C94-3899-42EA-A141-9F982CE445A0}" srcOrd="13" destOrd="0" presId="urn:microsoft.com/office/officeart/2005/8/layout/radial1"/>
    <dgm:cxn modelId="{096F8802-61F9-46FA-9C96-1AE947E33065}" type="presParOf" srcId="{E93C7C94-3899-42EA-A141-9F982CE445A0}" destId="{76B36961-7C52-4B24-A0E1-AF6CEB052528}" srcOrd="0" destOrd="0" presId="urn:microsoft.com/office/officeart/2005/8/layout/radial1"/>
    <dgm:cxn modelId="{95055ADC-61D4-48C1-A550-AB9DF22AA779}" type="presParOf" srcId="{E4F26879-BBD7-46AD-BCB5-3380FD91106F}" destId="{4E759455-2F89-49EE-BF15-69B135863B1B}" srcOrd="14" destOrd="0" presId="urn:microsoft.com/office/officeart/2005/8/layout/radial1"/>
    <dgm:cxn modelId="{F0AE232A-E620-4BE4-8BE1-65B0391E54D5}" type="presParOf" srcId="{E4F26879-BBD7-46AD-BCB5-3380FD91106F}" destId="{8D3CB769-3A76-4C58-A1A5-DC45ABCBCC3A}" srcOrd="15" destOrd="0" presId="urn:microsoft.com/office/officeart/2005/8/layout/radial1"/>
    <dgm:cxn modelId="{ED6637E6-9EA5-46E5-941D-B9B6D8C91F0A}" type="presParOf" srcId="{8D3CB769-3A76-4C58-A1A5-DC45ABCBCC3A}" destId="{412770BE-9C0C-46CA-A2DD-DECF7A87CDEA}" srcOrd="0" destOrd="0" presId="urn:microsoft.com/office/officeart/2005/8/layout/radial1"/>
    <dgm:cxn modelId="{18ED8D68-2E75-42F1-AC57-04F1F7CCB157}" type="presParOf" srcId="{E4F26879-BBD7-46AD-BCB5-3380FD91106F}" destId="{B2B10299-EF21-42C8-80E0-AB2FC2001AF8}" srcOrd="16" destOrd="0" presId="urn:microsoft.com/office/officeart/2005/8/layout/radial1"/>
    <dgm:cxn modelId="{8A4450C9-29BD-4A4E-943E-8864D9CC928D}" type="presParOf" srcId="{E4F26879-BBD7-46AD-BCB5-3380FD91106F}" destId="{94C75E19-53CE-479C-8B0D-0C9D5E0D3A34}" srcOrd="17" destOrd="0" presId="urn:microsoft.com/office/officeart/2005/8/layout/radial1"/>
    <dgm:cxn modelId="{09C74883-0C86-460A-86D7-F2ACB2DC170B}" type="presParOf" srcId="{94C75E19-53CE-479C-8B0D-0C9D5E0D3A34}" destId="{45F273A5-84D7-428D-AF86-712B13AB02E0}" srcOrd="0" destOrd="0" presId="urn:microsoft.com/office/officeart/2005/8/layout/radial1"/>
    <dgm:cxn modelId="{E7B76E86-B90C-4D0D-9B08-AA6D1014F08C}" type="presParOf" srcId="{E4F26879-BBD7-46AD-BCB5-3380FD91106F}" destId="{035013FF-8723-4945-9081-740DCB3D33D9}" srcOrd="18" destOrd="0" presId="urn:microsoft.com/office/officeart/2005/8/layout/radial1"/>
    <dgm:cxn modelId="{72B0BC30-DD75-411F-837C-0CB9A1A73C3B}" type="presParOf" srcId="{E4F26879-BBD7-46AD-BCB5-3380FD91106F}" destId="{14DB3296-1C7C-4106-870F-80E20DDC4BF8}" srcOrd="19" destOrd="0" presId="urn:microsoft.com/office/officeart/2005/8/layout/radial1"/>
    <dgm:cxn modelId="{17E585F3-936D-466D-AA75-E03CD211410B}" type="presParOf" srcId="{14DB3296-1C7C-4106-870F-80E20DDC4BF8}" destId="{DF8C3CD2-5346-453F-9C07-BE7AAAEC1DA7}" srcOrd="0" destOrd="0" presId="urn:microsoft.com/office/officeart/2005/8/layout/radial1"/>
    <dgm:cxn modelId="{80D520FC-FA13-4AC7-9D15-6E2730EA8E8C}" type="presParOf" srcId="{E4F26879-BBD7-46AD-BCB5-3380FD91106F}" destId="{E256CB93-0F34-4277-8C82-E2230C025971}" srcOrd="20" destOrd="0" presId="urn:microsoft.com/office/officeart/2005/8/layout/radial1"/>
    <dgm:cxn modelId="{B4A744A4-CAAE-4311-8BCD-77E377E168F7}" type="presParOf" srcId="{E4F26879-BBD7-46AD-BCB5-3380FD91106F}" destId="{8BA3606B-B430-41AA-B28F-7447DC2FEBEF}" srcOrd="21" destOrd="0" presId="urn:microsoft.com/office/officeart/2005/8/layout/radial1"/>
    <dgm:cxn modelId="{7808FA23-C0F9-4267-8D17-E41FDFD75580}" type="presParOf" srcId="{8BA3606B-B430-41AA-B28F-7447DC2FEBEF}" destId="{06D210D1-5DE2-4C2F-8A8A-942D22D47F10}" srcOrd="0" destOrd="0" presId="urn:microsoft.com/office/officeart/2005/8/layout/radial1"/>
    <dgm:cxn modelId="{C19AFA9B-DFDF-46FC-B399-1D4E0E09098E}" type="presParOf" srcId="{E4F26879-BBD7-46AD-BCB5-3380FD91106F}" destId="{19B59FC8-1A51-43FE-BA5A-93C24599AB9F}" srcOrd="22" destOrd="0" presId="urn:microsoft.com/office/officeart/2005/8/layout/radial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7A90E3-60DB-4EC1-A329-8ABC367D72B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5EA02D3-A92A-437E-836F-D136A00BAB5F}">
      <dgm:prSet custT="1"/>
      <dgm:spPr/>
      <dgm:t>
        <a:bodyPr/>
        <a:lstStyle/>
        <a:p>
          <a:r>
            <a:rPr lang="id-ID" sz="2400" b="1" dirty="0" smtClean="0">
              <a:solidFill>
                <a:schemeClr val="bg1"/>
              </a:solidFill>
            </a:rPr>
            <a:t>PENDIDIKAN</a:t>
          </a:r>
        </a:p>
      </dgm:t>
    </dgm:pt>
    <dgm:pt modelId="{B5DD0650-32A8-4FCB-86EE-A42C779D4152}" type="parTrans" cxnId="{39285DF7-4FAE-4786-B737-4518A217E6F8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91139925-A967-413C-9A04-5F0B05ED097C}" type="sibTrans" cxnId="{39285DF7-4FAE-4786-B737-4518A217E6F8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24324906-0B41-4770-9F35-52B2474E4069}">
      <dgm:prSet custT="1"/>
      <dgm:spPr/>
      <dgm:t>
        <a:bodyPr/>
        <a:lstStyle/>
        <a:p>
          <a:r>
            <a:rPr lang="id-ID" sz="2400" b="1" dirty="0" smtClean="0">
              <a:solidFill>
                <a:schemeClr val="bg1"/>
              </a:solidFill>
            </a:rPr>
            <a:t>PENELITIAN</a:t>
          </a:r>
        </a:p>
      </dgm:t>
    </dgm:pt>
    <dgm:pt modelId="{0E14D2D3-4AC7-4CE5-AD3D-7AEA5A59D9C3}" type="parTrans" cxnId="{55797DB2-BF8A-4EB7-86DA-2A484EE565A8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73B0784B-EBA8-4056-84DC-DD7A1379C4BE}" type="sibTrans" cxnId="{55797DB2-BF8A-4EB7-86DA-2A484EE565A8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53319E60-4FA4-4364-A083-7DE04E13D14F}">
      <dgm:prSet custT="1"/>
      <dgm:spPr/>
      <dgm:t>
        <a:bodyPr anchor="b"/>
        <a:lstStyle/>
        <a:p>
          <a:r>
            <a:rPr lang="id-ID" sz="2000" b="1" dirty="0" smtClean="0">
              <a:solidFill>
                <a:schemeClr val="bg1"/>
              </a:solidFill>
            </a:rPr>
            <a:t>PENGABDIAN MASYARAKAT</a:t>
          </a:r>
          <a:endParaRPr lang="en-US" sz="2000" b="1" dirty="0">
            <a:solidFill>
              <a:schemeClr val="bg1"/>
            </a:solidFill>
          </a:endParaRPr>
        </a:p>
      </dgm:t>
    </dgm:pt>
    <dgm:pt modelId="{2CC9B28A-4ADD-48F4-BBB2-B50B440A3346}" type="parTrans" cxnId="{E1532B74-1C45-40DB-867B-962E0EEF8FF2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06E5E8B1-E337-45B3-BCA6-6FC3DE5B3780}" type="sibTrans" cxnId="{E1532B74-1C45-40DB-867B-962E0EEF8FF2}">
      <dgm:prSet/>
      <dgm:spPr/>
      <dgm:t>
        <a:bodyPr/>
        <a:lstStyle/>
        <a:p>
          <a:endParaRPr lang="en-US" sz="1400" b="1">
            <a:solidFill>
              <a:schemeClr val="bg1"/>
            </a:solidFill>
          </a:endParaRPr>
        </a:p>
      </dgm:t>
    </dgm:pt>
    <dgm:pt modelId="{56FD9577-60DF-4F8E-960F-AFE43DBA11A6}" type="pres">
      <dgm:prSet presAssocID="{F07A90E3-60DB-4EC1-A329-8ABC367D72B6}" presName="Name0" presStyleCnt="0">
        <dgm:presLayoutVars>
          <dgm:dir/>
          <dgm:animLvl val="lvl"/>
          <dgm:resizeHandles val="exact"/>
        </dgm:presLayoutVars>
      </dgm:prSet>
      <dgm:spPr/>
    </dgm:pt>
    <dgm:pt modelId="{124FBE0F-B2C8-458B-88BF-893515B88F2B}" type="pres">
      <dgm:prSet presAssocID="{53319E60-4FA4-4364-A083-7DE04E13D14F}" presName="Name8" presStyleCnt="0"/>
      <dgm:spPr/>
    </dgm:pt>
    <dgm:pt modelId="{F507AC00-75FB-49D8-9F71-6E95E76DB50C}" type="pres">
      <dgm:prSet presAssocID="{53319E60-4FA4-4364-A083-7DE04E13D14F}" presName="level" presStyleLbl="node1" presStyleIdx="0" presStyleCnt="3" custLinFactNeighborY="36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3A8C0-430F-40FC-A56D-78DC2D415866}" type="pres">
      <dgm:prSet presAssocID="{53319E60-4FA4-4364-A083-7DE04E13D14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13B173-25C2-4344-A302-6ED41A2D064E}" type="pres">
      <dgm:prSet presAssocID="{24324906-0B41-4770-9F35-52B2474E4069}" presName="Name8" presStyleCnt="0"/>
      <dgm:spPr/>
    </dgm:pt>
    <dgm:pt modelId="{2545538A-63FA-415B-A696-6D8EB714F264}" type="pres">
      <dgm:prSet presAssocID="{24324906-0B41-4770-9F35-52B2474E4069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D0CEDF-D881-4935-8451-F3B94D5BE98A}" type="pres">
      <dgm:prSet presAssocID="{24324906-0B41-4770-9F35-52B2474E406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FAABF-DBB6-445C-8C3D-838CA84D1C38}" type="pres">
      <dgm:prSet presAssocID="{95EA02D3-A92A-437E-836F-D136A00BAB5F}" presName="Name8" presStyleCnt="0"/>
      <dgm:spPr/>
    </dgm:pt>
    <dgm:pt modelId="{C4BB4815-4CBF-4D27-B64F-83C926398205}" type="pres">
      <dgm:prSet presAssocID="{95EA02D3-A92A-437E-836F-D136A00BAB5F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1B8D40-B3FE-46AB-9F9B-71F1CE47F39E}" type="pres">
      <dgm:prSet presAssocID="{95EA02D3-A92A-437E-836F-D136A00BAB5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B2097D-5DFD-4D43-812F-032FFCC23025}" type="presOf" srcId="{F07A90E3-60DB-4EC1-A329-8ABC367D72B6}" destId="{56FD9577-60DF-4F8E-960F-AFE43DBA11A6}" srcOrd="0" destOrd="0" presId="urn:microsoft.com/office/officeart/2005/8/layout/pyramid1"/>
    <dgm:cxn modelId="{55797DB2-BF8A-4EB7-86DA-2A484EE565A8}" srcId="{F07A90E3-60DB-4EC1-A329-8ABC367D72B6}" destId="{24324906-0B41-4770-9F35-52B2474E4069}" srcOrd="1" destOrd="0" parTransId="{0E14D2D3-4AC7-4CE5-AD3D-7AEA5A59D9C3}" sibTransId="{73B0784B-EBA8-4056-84DC-DD7A1379C4BE}"/>
    <dgm:cxn modelId="{F36B1FD0-D5C9-4439-A98D-B1A2D137F50A}" type="presOf" srcId="{24324906-0B41-4770-9F35-52B2474E4069}" destId="{FDD0CEDF-D881-4935-8451-F3B94D5BE98A}" srcOrd="1" destOrd="0" presId="urn:microsoft.com/office/officeart/2005/8/layout/pyramid1"/>
    <dgm:cxn modelId="{E1532B74-1C45-40DB-867B-962E0EEF8FF2}" srcId="{F07A90E3-60DB-4EC1-A329-8ABC367D72B6}" destId="{53319E60-4FA4-4364-A083-7DE04E13D14F}" srcOrd="0" destOrd="0" parTransId="{2CC9B28A-4ADD-48F4-BBB2-B50B440A3346}" sibTransId="{06E5E8B1-E337-45B3-BCA6-6FC3DE5B3780}"/>
    <dgm:cxn modelId="{39285DF7-4FAE-4786-B737-4518A217E6F8}" srcId="{F07A90E3-60DB-4EC1-A329-8ABC367D72B6}" destId="{95EA02D3-A92A-437E-836F-D136A00BAB5F}" srcOrd="2" destOrd="0" parTransId="{B5DD0650-32A8-4FCB-86EE-A42C779D4152}" sibTransId="{91139925-A967-413C-9A04-5F0B05ED097C}"/>
    <dgm:cxn modelId="{FC6953E0-51D5-413B-8294-0296706B9BDE}" type="presOf" srcId="{53319E60-4FA4-4364-A083-7DE04E13D14F}" destId="{B6B3A8C0-430F-40FC-A56D-78DC2D415866}" srcOrd="1" destOrd="0" presId="urn:microsoft.com/office/officeart/2005/8/layout/pyramid1"/>
    <dgm:cxn modelId="{AFEA1CFA-F0EB-4733-BF1D-C5058E3AA8C7}" type="presOf" srcId="{95EA02D3-A92A-437E-836F-D136A00BAB5F}" destId="{C4BB4815-4CBF-4D27-B64F-83C926398205}" srcOrd="0" destOrd="0" presId="urn:microsoft.com/office/officeart/2005/8/layout/pyramid1"/>
    <dgm:cxn modelId="{D5E171F7-66AF-4D29-893B-467EB0A111BD}" type="presOf" srcId="{95EA02D3-A92A-437E-836F-D136A00BAB5F}" destId="{4B1B8D40-B3FE-46AB-9F9B-71F1CE47F39E}" srcOrd="1" destOrd="0" presId="urn:microsoft.com/office/officeart/2005/8/layout/pyramid1"/>
    <dgm:cxn modelId="{EA92C23A-BAB5-4565-8B06-6A43FAB0F4BE}" type="presOf" srcId="{24324906-0B41-4770-9F35-52B2474E4069}" destId="{2545538A-63FA-415B-A696-6D8EB714F264}" srcOrd="0" destOrd="0" presId="urn:microsoft.com/office/officeart/2005/8/layout/pyramid1"/>
    <dgm:cxn modelId="{4AFCB46D-5742-4B77-9208-9F919E3DFA1B}" type="presOf" srcId="{53319E60-4FA4-4364-A083-7DE04E13D14F}" destId="{F507AC00-75FB-49D8-9F71-6E95E76DB50C}" srcOrd="0" destOrd="0" presId="urn:microsoft.com/office/officeart/2005/8/layout/pyramid1"/>
    <dgm:cxn modelId="{F948BE7F-CCA2-4919-8372-D134C2E6A4C5}" type="presParOf" srcId="{56FD9577-60DF-4F8E-960F-AFE43DBA11A6}" destId="{124FBE0F-B2C8-458B-88BF-893515B88F2B}" srcOrd="0" destOrd="0" presId="urn:microsoft.com/office/officeart/2005/8/layout/pyramid1"/>
    <dgm:cxn modelId="{EBC5A080-0114-48B7-B5CF-4CA450F09CAA}" type="presParOf" srcId="{124FBE0F-B2C8-458B-88BF-893515B88F2B}" destId="{F507AC00-75FB-49D8-9F71-6E95E76DB50C}" srcOrd="0" destOrd="0" presId="urn:microsoft.com/office/officeart/2005/8/layout/pyramid1"/>
    <dgm:cxn modelId="{A15510BF-5ED4-42E6-B7F2-6ED67E74DFA9}" type="presParOf" srcId="{124FBE0F-B2C8-458B-88BF-893515B88F2B}" destId="{B6B3A8C0-430F-40FC-A56D-78DC2D415866}" srcOrd="1" destOrd="0" presId="urn:microsoft.com/office/officeart/2005/8/layout/pyramid1"/>
    <dgm:cxn modelId="{08A01863-7986-4FE1-8012-5C1F8613B355}" type="presParOf" srcId="{56FD9577-60DF-4F8E-960F-AFE43DBA11A6}" destId="{AD13B173-25C2-4344-A302-6ED41A2D064E}" srcOrd="1" destOrd="0" presId="urn:microsoft.com/office/officeart/2005/8/layout/pyramid1"/>
    <dgm:cxn modelId="{3F548168-A9C6-4591-A81F-D74A71923F7F}" type="presParOf" srcId="{AD13B173-25C2-4344-A302-6ED41A2D064E}" destId="{2545538A-63FA-415B-A696-6D8EB714F264}" srcOrd="0" destOrd="0" presId="urn:microsoft.com/office/officeart/2005/8/layout/pyramid1"/>
    <dgm:cxn modelId="{C2A34F22-53B0-4D45-9F56-47260636C3C7}" type="presParOf" srcId="{AD13B173-25C2-4344-A302-6ED41A2D064E}" destId="{FDD0CEDF-D881-4935-8451-F3B94D5BE98A}" srcOrd="1" destOrd="0" presId="urn:microsoft.com/office/officeart/2005/8/layout/pyramid1"/>
    <dgm:cxn modelId="{84C40BEF-3124-4614-8FB3-AE335B219355}" type="presParOf" srcId="{56FD9577-60DF-4F8E-960F-AFE43DBA11A6}" destId="{C9FFAABF-DBB6-445C-8C3D-838CA84D1C38}" srcOrd="2" destOrd="0" presId="urn:microsoft.com/office/officeart/2005/8/layout/pyramid1"/>
    <dgm:cxn modelId="{EF95FF48-8149-4A4D-87D1-E74F6E4A8B74}" type="presParOf" srcId="{C9FFAABF-DBB6-445C-8C3D-838CA84D1C38}" destId="{C4BB4815-4CBF-4D27-B64F-83C926398205}" srcOrd="0" destOrd="0" presId="urn:microsoft.com/office/officeart/2005/8/layout/pyramid1"/>
    <dgm:cxn modelId="{70B77D8A-94BD-45E0-9B14-7E7B216154B2}" type="presParOf" srcId="{C9FFAABF-DBB6-445C-8C3D-838CA84D1C38}" destId="{4B1B8D40-B3FE-46AB-9F9B-71F1CE47F39E}" srcOrd="1" destOrd="0" presId="urn:microsoft.com/office/officeart/2005/8/layout/pyramid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2F2B69-6976-4DD8-947A-B06D892AEDC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EA7C52-9D9D-4443-A7E7-A9263689A1D7}">
      <dgm:prSet phldrT="[Text]"/>
      <dgm:spPr/>
      <dgm:t>
        <a:bodyPr/>
        <a:lstStyle/>
        <a:p>
          <a:r>
            <a:rPr lang="id-ID" dirty="0" smtClean="0"/>
            <a:t>PRA NKRI</a:t>
          </a:r>
          <a:endParaRPr lang="en-US" dirty="0"/>
        </a:p>
      </dgm:t>
    </dgm:pt>
    <dgm:pt modelId="{631DF6CF-A2E5-4FDA-992C-EFD576FCCDB6}" type="parTrans" cxnId="{8FFA3223-38CF-467E-A91A-770CE79AED62}">
      <dgm:prSet/>
      <dgm:spPr/>
      <dgm:t>
        <a:bodyPr/>
        <a:lstStyle/>
        <a:p>
          <a:endParaRPr lang="en-US"/>
        </a:p>
      </dgm:t>
    </dgm:pt>
    <dgm:pt modelId="{83B069C7-4B75-4ACA-85C4-F71540A92346}" type="sibTrans" cxnId="{8FFA3223-38CF-467E-A91A-770CE79AED62}">
      <dgm:prSet/>
      <dgm:spPr/>
      <dgm:t>
        <a:bodyPr/>
        <a:lstStyle/>
        <a:p>
          <a:endParaRPr lang="en-US"/>
        </a:p>
      </dgm:t>
    </dgm:pt>
    <dgm:pt modelId="{1C19049A-A96B-43BB-BD1F-7D4C3B91638A}">
      <dgm:prSet phldrT="[Text]"/>
      <dgm:spPr/>
      <dgm:t>
        <a:bodyPr/>
        <a:lstStyle/>
        <a:p>
          <a:endParaRPr lang="en-US" sz="1100" dirty="0"/>
        </a:p>
      </dgm:t>
    </dgm:pt>
    <dgm:pt modelId="{B4A98206-01BE-4C5A-A084-8FC3A6DACBE9}" type="parTrans" cxnId="{56E8A4B3-AD28-44EC-8335-A886B6276EF4}">
      <dgm:prSet/>
      <dgm:spPr/>
      <dgm:t>
        <a:bodyPr/>
        <a:lstStyle/>
        <a:p>
          <a:endParaRPr lang="en-US"/>
        </a:p>
      </dgm:t>
    </dgm:pt>
    <dgm:pt modelId="{4D13028A-959E-483E-BEE9-1840C345C729}" type="sibTrans" cxnId="{56E8A4B3-AD28-44EC-8335-A886B6276EF4}">
      <dgm:prSet/>
      <dgm:spPr/>
      <dgm:t>
        <a:bodyPr/>
        <a:lstStyle/>
        <a:p>
          <a:endParaRPr lang="en-US"/>
        </a:p>
      </dgm:t>
    </dgm:pt>
    <dgm:pt modelId="{A5D4698B-B1E5-406D-AD25-7D609D201646}">
      <dgm:prSet phldrT="[Text]"/>
      <dgm:spPr/>
      <dgm:t>
        <a:bodyPr/>
        <a:lstStyle/>
        <a:p>
          <a:r>
            <a:rPr lang="id-ID" dirty="0" smtClean="0"/>
            <a:t>ORDE BARU</a:t>
          </a:r>
          <a:endParaRPr lang="en-US" dirty="0"/>
        </a:p>
      </dgm:t>
    </dgm:pt>
    <dgm:pt modelId="{4AA27975-B829-49C4-81E3-4A5542B5340A}" type="parTrans" cxnId="{8B4D0EE4-462A-4B3F-BCD7-E9A227DE4EC3}">
      <dgm:prSet/>
      <dgm:spPr/>
      <dgm:t>
        <a:bodyPr/>
        <a:lstStyle/>
        <a:p>
          <a:endParaRPr lang="en-US"/>
        </a:p>
      </dgm:t>
    </dgm:pt>
    <dgm:pt modelId="{008C39E9-F9A0-4E1C-858D-96451EFFF3D9}" type="sibTrans" cxnId="{8B4D0EE4-462A-4B3F-BCD7-E9A227DE4EC3}">
      <dgm:prSet/>
      <dgm:spPr/>
      <dgm:t>
        <a:bodyPr/>
        <a:lstStyle/>
        <a:p>
          <a:endParaRPr lang="en-US"/>
        </a:p>
      </dgm:t>
    </dgm:pt>
    <dgm:pt modelId="{4F125EEA-5F8F-4062-9DE2-E0F594EBE661}">
      <dgm:prSet phldrT="[Text]" custT="1"/>
      <dgm:spPr/>
      <dgm:t>
        <a:bodyPr/>
        <a:lstStyle/>
        <a:p>
          <a:r>
            <a:rPr lang="id-ID" sz="1400" dirty="0" smtClean="0"/>
            <a:t>Mencabut otonomi yang dipegang oleh Desa, sehingga Desa tidak memiliki kewenangan dalam mengatur kehidupan di dalam wilayahnya</a:t>
          </a:r>
          <a:endParaRPr lang="en-US" sz="1400" dirty="0"/>
        </a:p>
      </dgm:t>
    </dgm:pt>
    <dgm:pt modelId="{7A52E9A9-A44A-4DF8-BD0B-38D5D210840C}" type="parTrans" cxnId="{171A5074-1D0F-4074-8748-E5D3D2C57C14}">
      <dgm:prSet/>
      <dgm:spPr/>
      <dgm:t>
        <a:bodyPr/>
        <a:lstStyle/>
        <a:p>
          <a:endParaRPr lang="en-US"/>
        </a:p>
      </dgm:t>
    </dgm:pt>
    <dgm:pt modelId="{777CFB59-B5EF-4C4D-8FA8-2170B6209C72}" type="sibTrans" cxnId="{171A5074-1D0F-4074-8748-E5D3D2C57C14}">
      <dgm:prSet/>
      <dgm:spPr/>
      <dgm:t>
        <a:bodyPr/>
        <a:lstStyle/>
        <a:p>
          <a:endParaRPr lang="en-US"/>
        </a:p>
      </dgm:t>
    </dgm:pt>
    <dgm:pt modelId="{79085859-0FB1-4A3B-8D4A-5E0D4A08742D}">
      <dgm:prSet phldrT="[Text]" custT="1"/>
      <dgm:spPr/>
      <dgm:t>
        <a:bodyPr/>
        <a:lstStyle/>
        <a:p>
          <a:r>
            <a:rPr lang="id-ID" sz="1400" dirty="0" smtClean="0"/>
            <a:t>Desa seolah hanya dijadikan sebagai obyek pembangunan, masyarakat Desa dianggap sebagai kelompok terbelakang yang perlu didisiplinkan</a:t>
          </a:r>
          <a:r>
            <a:rPr lang="id-ID" sz="1200" dirty="0" smtClean="0"/>
            <a:t>.</a:t>
          </a:r>
          <a:endParaRPr lang="en-US" sz="1200" dirty="0"/>
        </a:p>
      </dgm:t>
    </dgm:pt>
    <dgm:pt modelId="{C15173E9-E1BD-4613-BD13-8D0B489C107E}" type="parTrans" cxnId="{5EC645E2-2A05-4222-B00F-540FFE952B95}">
      <dgm:prSet/>
      <dgm:spPr/>
      <dgm:t>
        <a:bodyPr/>
        <a:lstStyle/>
        <a:p>
          <a:endParaRPr lang="en-US"/>
        </a:p>
      </dgm:t>
    </dgm:pt>
    <dgm:pt modelId="{EB9E0303-32C6-4947-81E4-0D58218D0CE6}" type="sibTrans" cxnId="{5EC645E2-2A05-4222-B00F-540FFE952B95}">
      <dgm:prSet/>
      <dgm:spPr/>
      <dgm:t>
        <a:bodyPr/>
        <a:lstStyle/>
        <a:p>
          <a:endParaRPr lang="en-US"/>
        </a:p>
      </dgm:t>
    </dgm:pt>
    <dgm:pt modelId="{0F808C98-6C5F-4CC2-9F5B-6F43A246B5A7}">
      <dgm:prSet phldrT="[Text]"/>
      <dgm:spPr/>
      <dgm:t>
        <a:bodyPr/>
        <a:lstStyle/>
        <a:p>
          <a:r>
            <a:rPr lang="id-ID" dirty="0" smtClean="0"/>
            <a:t>ORDE LAMA</a:t>
          </a:r>
          <a:endParaRPr lang="en-US" dirty="0"/>
        </a:p>
      </dgm:t>
    </dgm:pt>
    <dgm:pt modelId="{A1A01A80-9279-4F7B-8228-6DCF192BA84A}" type="parTrans" cxnId="{473C2CD3-12BD-4F33-AC74-AFCCE1ECA947}">
      <dgm:prSet/>
      <dgm:spPr/>
      <dgm:t>
        <a:bodyPr/>
        <a:lstStyle/>
        <a:p>
          <a:endParaRPr lang="en-US"/>
        </a:p>
      </dgm:t>
    </dgm:pt>
    <dgm:pt modelId="{43A25499-CEFF-494F-953F-BDE34182D881}" type="sibTrans" cxnId="{473C2CD3-12BD-4F33-AC74-AFCCE1ECA947}">
      <dgm:prSet/>
      <dgm:spPr/>
      <dgm:t>
        <a:bodyPr/>
        <a:lstStyle/>
        <a:p>
          <a:endParaRPr lang="en-US"/>
        </a:p>
      </dgm:t>
    </dgm:pt>
    <dgm:pt modelId="{779D477D-C62F-4336-8988-CAAC347B3636}">
      <dgm:prSet custT="1"/>
      <dgm:spPr/>
      <dgm:t>
        <a:bodyPr/>
        <a:lstStyle/>
        <a:p>
          <a:r>
            <a:rPr lang="id-ID" sz="1400" dirty="0" smtClean="0"/>
            <a:t>UU No 19 Tahun 1965 Tentang Desa Praja</a:t>
          </a:r>
          <a:endParaRPr lang="en-US" sz="1400" dirty="0"/>
        </a:p>
      </dgm:t>
    </dgm:pt>
    <dgm:pt modelId="{DE58CE6B-6C8C-41FA-A2B8-E0A7C9B7D255}" type="parTrans" cxnId="{B99C9964-BD11-4AAD-AE4A-F66AABF09B71}">
      <dgm:prSet/>
      <dgm:spPr/>
      <dgm:t>
        <a:bodyPr/>
        <a:lstStyle/>
        <a:p>
          <a:endParaRPr lang="en-US"/>
        </a:p>
      </dgm:t>
    </dgm:pt>
    <dgm:pt modelId="{B5442711-9C83-4404-98CD-F8A116795356}" type="sibTrans" cxnId="{B99C9964-BD11-4AAD-AE4A-F66AABF09B71}">
      <dgm:prSet/>
      <dgm:spPr/>
      <dgm:t>
        <a:bodyPr/>
        <a:lstStyle/>
        <a:p>
          <a:endParaRPr lang="en-US"/>
        </a:p>
      </dgm:t>
    </dgm:pt>
    <dgm:pt modelId="{D048FE29-19D5-4055-A813-36651EE856CE}">
      <dgm:prSet custT="1"/>
      <dgm:spPr/>
      <dgm:t>
        <a:bodyPr/>
        <a:lstStyle/>
        <a:p>
          <a:r>
            <a:rPr lang="id-ID" sz="1400" dirty="0" smtClean="0"/>
            <a:t>Desa diberikan kewenangan untuk mengatur wilayahnya, memilih pemimpinnya dan mempunyai harta benda sendiri.</a:t>
          </a:r>
          <a:endParaRPr lang="en-US" sz="1400" dirty="0"/>
        </a:p>
      </dgm:t>
    </dgm:pt>
    <dgm:pt modelId="{ACF35184-72D3-4D7B-BF04-4B66E8F6A27F}" type="parTrans" cxnId="{45925F02-B621-41E7-8792-8879306522CC}">
      <dgm:prSet/>
      <dgm:spPr/>
      <dgm:t>
        <a:bodyPr/>
        <a:lstStyle/>
        <a:p>
          <a:endParaRPr lang="en-US"/>
        </a:p>
      </dgm:t>
    </dgm:pt>
    <dgm:pt modelId="{F3378BFA-6AEB-4E6D-9564-7B34DF36A98A}" type="sibTrans" cxnId="{45925F02-B621-41E7-8792-8879306522CC}">
      <dgm:prSet/>
      <dgm:spPr/>
      <dgm:t>
        <a:bodyPr/>
        <a:lstStyle/>
        <a:p>
          <a:endParaRPr lang="en-US"/>
        </a:p>
      </dgm:t>
    </dgm:pt>
    <dgm:pt modelId="{CF8D35A3-C4A2-4D42-9CE6-2CF1DEDEF948}">
      <dgm:prSet custT="1"/>
      <dgm:spPr/>
      <dgm:t>
        <a:bodyPr/>
        <a:lstStyle/>
        <a:p>
          <a:r>
            <a:rPr lang="id-ID" sz="1400" dirty="0" smtClean="0"/>
            <a:t>Dalam teritori Negara Indonesia terdapatlebih kurang 250 </a:t>
          </a:r>
          <a:r>
            <a:rPr lang="id-ID" sz="1400" i="1" dirty="0" smtClean="0"/>
            <a:t>“Zelfbesturende landschappen” dan “Volksgemeenschappen”</a:t>
          </a:r>
          <a:r>
            <a:rPr lang="id-ID" sz="1400" dirty="0" smtClean="0"/>
            <a:t>, seperti Desa di Jawa dan Bali, Nagari di Minangkabau, dusun dan marga di palembang dan sebagainya.</a:t>
          </a:r>
          <a:endParaRPr lang="en-US" sz="1400" dirty="0"/>
        </a:p>
      </dgm:t>
    </dgm:pt>
    <dgm:pt modelId="{872DEBDD-4E80-4FD0-BF17-6F3C2174DF8F}" type="parTrans" cxnId="{D4A5E7CA-6BB4-4B03-9ECE-9F6097B6455A}">
      <dgm:prSet/>
      <dgm:spPr/>
      <dgm:t>
        <a:bodyPr/>
        <a:lstStyle/>
        <a:p>
          <a:endParaRPr lang="en-US"/>
        </a:p>
      </dgm:t>
    </dgm:pt>
    <dgm:pt modelId="{80A62A6C-9F8C-4DC0-990F-D2EBFA3FBC46}" type="sibTrans" cxnId="{D4A5E7CA-6BB4-4B03-9ECE-9F6097B6455A}">
      <dgm:prSet/>
      <dgm:spPr/>
      <dgm:t>
        <a:bodyPr/>
        <a:lstStyle/>
        <a:p>
          <a:endParaRPr lang="en-US"/>
        </a:p>
      </dgm:t>
    </dgm:pt>
    <dgm:pt modelId="{34ED6376-BCB2-4371-A179-15359B8CCDAA}">
      <dgm:prSet custT="1"/>
      <dgm:spPr/>
      <dgm:t>
        <a:bodyPr/>
        <a:lstStyle/>
        <a:p>
          <a:r>
            <a:rPr lang="id-ID" sz="1400" dirty="0" smtClean="0"/>
            <a:t>Daerah-daerah itu mempunyai susunan asli dan oleh karenanya dapat dianggap sebagai daerah yang istimewa</a:t>
          </a:r>
          <a:endParaRPr lang="en-US" sz="1100" i="1" dirty="0"/>
        </a:p>
      </dgm:t>
    </dgm:pt>
    <dgm:pt modelId="{F86620DC-D1EE-434C-A860-062B39520FF0}" type="parTrans" cxnId="{28639C1B-E056-4CB4-A005-3EB35AB3BEB2}">
      <dgm:prSet/>
      <dgm:spPr/>
      <dgm:t>
        <a:bodyPr/>
        <a:lstStyle/>
        <a:p>
          <a:endParaRPr lang="en-US"/>
        </a:p>
      </dgm:t>
    </dgm:pt>
    <dgm:pt modelId="{29F99EE2-980F-486C-9166-2FFB068897F1}" type="sibTrans" cxnId="{28639C1B-E056-4CB4-A005-3EB35AB3BEB2}">
      <dgm:prSet/>
      <dgm:spPr/>
      <dgm:t>
        <a:bodyPr/>
        <a:lstStyle/>
        <a:p>
          <a:endParaRPr lang="en-US"/>
        </a:p>
      </dgm:t>
    </dgm:pt>
    <dgm:pt modelId="{19596CEC-F966-4F92-9DBB-BA46991D8FB6}">
      <dgm:prSet/>
      <dgm:spPr/>
      <dgm:t>
        <a:bodyPr/>
        <a:lstStyle/>
        <a:p>
          <a:r>
            <a:rPr lang="id-ID" sz="1200" i="1" dirty="0" smtClean="0"/>
            <a:t>(Penjelasan UU No 6 Tahun 2014 tentang Desa dan M. Mujtabah dkk. 2017. Sejahtera dari Desa. Malang : Averroes Press.</a:t>
          </a:r>
          <a:r>
            <a:rPr lang="id-ID" sz="1200" dirty="0" smtClean="0"/>
            <a:t>)</a:t>
          </a:r>
          <a:endParaRPr lang="en-US" sz="1200" dirty="0"/>
        </a:p>
      </dgm:t>
    </dgm:pt>
    <dgm:pt modelId="{0F6ECE53-F477-4A3A-B999-08B854B1D38D}" type="parTrans" cxnId="{7EFE0020-7245-4B3A-980B-CB4B359E8C29}">
      <dgm:prSet/>
      <dgm:spPr/>
      <dgm:t>
        <a:bodyPr/>
        <a:lstStyle/>
        <a:p>
          <a:endParaRPr lang="en-US"/>
        </a:p>
      </dgm:t>
    </dgm:pt>
    <dgm:pt modelId="{F0CA81C6-6508-458C-9765-7CCC035F37A3}" type="sibTrans" cxnId="{7EFE0020-7245-4B3A-980B-CB4B359E8C29}">
      <dgm:prSet/>
      <dgm:spPr/>
      <dgm:t>
        <a:bodyPr/>
        <a:lstStyle/>
        <a:p>
          <a:endParaRPr lang="en-US"/>
        </a:p>
      </dgm:t>
    </dgm:pt>
    <dgm:pt modelId="{933F1199-6FE8-4235-BBFD-067FCDF6E1E9}">
      <dgm:prSet phldrT="[Text]"/>
      <dgm:spPr/>
      <dgm:t>
        <a:bodyPr/>
        <a:lstStyle/>
        <a:p>
          <a:r>
            <a:rPr lang="id-ID" sz="1200" i="1" dirty="0" smtClean="0"/>
            <a:t>(M. Mujtabah dkk. 2017. Sejahtera dari Desa. Malang : Averroes Press.</a:t>
          </a:r>
          <a:r>
            <a:rPr lang="id-ID" sz="1200" dirty="0" smtClean="0"/>
            <a:t>)</a:t>
          </a:r>
          <a:endParaRPr lang="en-US" sz="1200" dirty="0"/>
        </a:p>
      </dgm:t>
    </dgm:pt>
    <dgm:pt modelId="{998E79B3-D525-4BA4-BF19-B27B322B8FEF}" type="parTrans" cxnId="{D06C14F5-14AF-4A60-942B-76CD23206B01}">
      <dgm:prSet/>
      <dgm:spPr/>
      <dgm:t>
        <a:bodyPr/>
        <a:lstStyle/>
        <a:p>
          <a:endParaRPr lang="en-US"/>
        </a:p>
      </dgm:t>
    </dgm:pt>
    <dgm:pt modelId="{305D5A8E-53B3-428A-9DE4-5E16F0B617A4}" type="sibTrans" cxnId="{D06C14F5-14AF-4A60-942B-76CD23206B01}">
      <dgm:prSet/>
      <dgm:spPr/>
      <dgm:t>
        <a:bodyPr/>
        <a:lstStyle/>
        <a:p>
          <a:endParaRPr lang="en-US"/>
        </a:p>
      </dgm:t>
    </dgm:pt>
    <dgm:pt modelId="{502E1275-C7AC-4542-8D13-BE64FA036738}">
      <dgm:prSet custT="1"/>
      <dgm:spPr/>
      <dgm:t>
        <a:bodyPr/>
        <a:lstStyle/>
        <a:p>
          <a:r>
            <a:rPr lang="id-ID" sz="1200" i="1" dirty="0" smtClean="0"/>
            <a:t>(Penjelasan </a:t>
          </a:r>
          <a:r>
            <a:rPr lang="id-ID" sz="1400" i="1" dirty="0" smtClean="0"/>
            <a:t>pasal 18 UUD 1945 dalam Penjelasan UU No 6 Tahun 2014 tentang Desa)</a:t>
          </a:r>
          <a:endParaRPr lang="en-US" sz="1100" i="1" dirty="0"/>
        </a:p>
      </dgm:t>
    </dgm:pt>
    <dgm:pt modelId="{4F6DECC2-38A6-4C3A-BB95-5180DF011C92}" type="parTrans" cxnId="{9C6AA96E-1F7B-4889-8EE1-37B96D0AED9A}">
      <dgm:prSet/>
      <dgm:spPr/>
      <dgm:t>
        <a:bodyPr/>
        <a:lstStyle/>
        <a:p>
          <a:endParaRPr lang="en-US"/>
        </a:p>
      </dgm:t>
    </dgm:pt>
    <dgm:pt modelId="{A6878013-29D1-40CD-8E12-50348869AE64}" type="sibTrans" cxnId="{9C6AA96E-1F7B-4889-8EE1-37B96D0AED9A}">
      <dgm:prSet/>
      <dgm:spPr/>
      <dgm:t>
        <a:bodyPr/>
        <a:lstStyle/>
        <a:p>
          <a:endParaRPr lang="en-US"/>
        </a:p>
      </dgm:t>
    </dgm:pt>
    <dgm:pt modelId="{73CA7BFF-CB5B-41B5-A3A2-0789ED5806C7}">
      <dgm:prSet custT="1"/>
      <dgm:spPr/>
      <dgm:t>
        <a:bodyPr/>
        <a:lstStyle/>
        <a:p>
          <a:endParaRPr lang="en-US" sz="1100" i="1" dirty="0"/>
        </a:p>
      </dgm:t>
    </dgm:pt>
    <dgm:pt modelId="{BD263AC6-7C90-4DFE-A031-857C847EC49C}" type="parTrans" cxnId="{14FD7D0C-705F-44DF-B144-7B6DEB6A8FAC}">
      <dgm:prSet/>
      <dgm:spPr/>
      <dgm:t>
        <a:bodyPr/>
        <a:lstStyle/>
        <a:p>
          <a:endParaRPr lang="en-US"/>
        </a:p>
      </dgm:t>
    </dgm:pt>
    <dgm:pt modelId="{35EBF7B5-787D-440A-AB4D-CDF6F7C48CB7}" type="sibTrans" cxnId="{14FD7D0C-705F-44DF-B144-7B6DEB6A8FAC}">
      <dgm:prSet/>
      <dgm:spPr/>
      <dgm:t>
        <a:bodyPr/>
        <a:lstStyle/>
        <a:p>
          <a:endParaRPr lang="en-US"/>
        </a:p>
      </dgm:t>
    </dgm:pt>
    <dgm:pt modelId="{25F30FA6-939F-4220-A5CD-B5ED052FDCBA}">
      <dgm:prSet/>
      <dgm:spPr/>
      <dgm:t>
        <a:bodyPr/>
        <a:lstStyle/>
        <a:p>
          <a:endParaRPr lang="en-US" sz="1200" dirty="0"/>
        </a:p>
      </dgm:t>
    </dgm:pt>
    <dgm:pt modelId="{A3B9919D-4DA2-44EE-95DA-3BAD7E7F1727}" type="parTrans" cxnId="{F712A4E4-6E71-451A-A804-9376EE6FC74C}">
      <dgm:prSet/>
      <dgm:spPr/>
      <dgm:t>
        <a:bodyPr/>
        <a:lstStyle/>
        <a:p>
          <a:endParaRPr lang="en-US"/>
        </a:p>
      </dgm:t>
    </dgm:pt>
    <dgm:pt modelId="{51905871-0E5B-4B1F-B5E8-B71549A3159F}" type="sibTrans" cxnId="{F712A4E4-6E71-451A-A804-9376EE6FC74C}">
      <dgm:prSet/>
      <dgm:spPr/>
      <dgm:t>
        <a:bodyPr/>
        <a:lstStyle/>
        <a:p>
          <a:endParaRPr lang="en-US"/>
        </a:p>
      </dgm:t>
    </dgm:pt>
    <dgm:pt modelId="{9A27CC0A-C5B8-49BE-85F9-5D9BC125037E}">
      <dgm:prSet phldrT="[Text]"/>
      <dgm:spPr/>
      <dgm:t>
        <a:bodyPr/>
        <a:lstStyle/>
        <a:p>
          <a:endParaRPr lang="en-US" sz="1200" dirty="0"/>
        </a:p>
      </dgm:t>
    </dgm:pt>
    <dgm:pt modelId="{DD9F5BDD-F6D8-477A-B3D8-64A6790C7713}" type="parTrans" cxnId="{A2FFFEE3-738D-4811-B834-F9277F5CF5B4}">
      <dgm:prSet/>
      <dgm:spPr/>
      <dgm:t>
        <a:bodyPr/>
        <a:lstStyle/>
        <a:p>
          <a:endParaRPr lang="en-US"/>
        </a:p>
      </dgm:t>
    </dgm:pt>
    <dgm:pt modelId="{B7A6E33C-7233-4561-832E-6004F0813309}" type="sibTrans" cxnId="{A2FFFEE3-738D-4811-B834-F9277F5CF5B4}">
      <dgm:prSet/>
      <dgm:spPr/>
      <dgm:t>
        <a:bodyPr/>
        <a:lstStyle/>
        <a:p>
          <a:endParaRPr lang="en-US"/>
        </a:p>
      </dgm:t>
    </dgm:pt>
    <dgm:pt modelId="{F9525888-46E8-4B36-941A-09C2EEF8D247}" type="pres">
      <dgm:prSet presAssocID="{6F2F2B69-6976-4DD8-947A-B06D892AEDC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7B1268-974A-427C-8BC8-89548BC6029B}" type="pres">
      <dgm:prSet presAssocID="{96EA7C52-9D9D-4443-A7E7-A9263689A1D7}" presName="composite" presStyleCnt="0"/>
      <dgm:spPr/>
    </dgm:pt>
    <dgm:pt modelId="{9E340F17-D817-4570-BE48-0A7E7A8D9679}" type="pres">
      <dgm:prSet presAssocID="{96EA7C52-9D9D-4443-A7E7-A9263689A1D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BC4C2B-E2D0-4167-BF8F-91C7AC327E6A}" type="pres">
      <dgm:prSet presAssocID="{96EA7C52-9D9D-4443-A7E7-A9263689A1D7}" presName="descendantText" presStyleLbl="alignAcc1" presStyleIdx="0" presStyleCnt="3" custScaleY="136194" custLinFactNeighborX="284" custLinFactNeighborY="24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E892A5-EEA7-47E4-B958-B62DDCAC0AD2}" type="pres">
      <dgm:prSet presAssocID="{83B069C7-4B75-4ACA-85C4-F71540A92346}" presName="sp" presStyleCnt="0"/>
      <dgm:spPr/>
    </dgm:pt>
    <dgm:pt modelId="{AA55D1BE-EF0B-43BC-966C-7ED6DE3A647A}" type="pres">
      <dgm:prSet presAssocID="{0F808C98-6C5F-4CC2-9F5B-6F43A246B5A7}" presName="composite" presStyleCnt="0"/>
      <dgm:spPr/>
    </dgm:pt>
    <dgm:pt modelId="{06BA8AD3-7E35-4D80-823B-931BC3207554}" type="pres">
      <dgm:prSet presAssocID="{0F808C98-6C5F-4CC2-9F5B-6F43A246B5A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2C52D0-5E6D-4D33-92CE-C83DFDBB00A8}" type="pres">
      <dgm:prSet presAssocID="{0F808C98-6C5F-4CC2-9F5B-6F43A246B5A7}" presName="descendantText" presStyleLbl="alignAcc1" presStyleIdx="1" presStyleCnt="3" custScaleY="1102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97369D-E754-4840-A5BF-A9F23E9EF60E}" type="pres">
      <dgm:prSet presAssocID="{43A25499-CEFF-494F-953F-BDE34182D881}" presName="sp" presStyleCnt="0"/>
      <dgm:spPr/>
    </dgm:pt>
    <dgm:pt modelId="{BC142991-0B09-4EE0-BA21-E9808977C2BD}" type="pres">
      <dgm:prSet presAssocID="{A5D4698B-B1E5-406D-AD25-7D609D201646}" presName="composite" presStyleCnt="0"/>
      <dgm:spPr/>
    </dgm:pt>
    <dgm:pt modelId="{2DD72A37-BD5C-4EAA-9049-F79521843B1E}" type="pres">
      <dgm:prSet presAssocID="{A5D4698B-B1E5-406D-AD25-7D609D20164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B21ADA-1775-4963-9974-EB5073F8CFCE}" type="pres">
      <dgm:prSet presAssocID="{A5D4698B-B1E5-406D-AD25-7D609D201646}" presName="descendantText" presStyleLbl="alignAcc1" presStyleIdx="2" presStyleCnt="3" custScaleY="110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B4D0EE4-462A-4B3F-BCD7-E9A227DE4EC3}" srcId="{6F2F2B69-6976-4DD8-947A-B06D892AEDCA}" destId="{A5D4698B-B1E5-406D-AD25-7D609D201646}" srcOrd="2" destOrd="0" parTransId="{4AA27975-B829-49C4-81E3-4A5542B5340A}" sibTransId="{008C39E9-F9A0-4E1C-858D-96451EFFF3D9}"/>
    <dgm:cxn modelId="{56BAE6C2-A0CF-4F56-BB2F-E133962CB1C3}" type="presOf" srcId="{25F30FA6-939F-4220-A5CD-B5ED052FDCBA}" destId="{392C52D0-5E6D-4D33-92CE-C83DFDBB00A8}" srcOrd="0" destOrd="2" presId="urn:microsoft.com/office/officeart/2005/8/layout/chevron2"/>
    <dgm:cxn modelId="{1DDA371A-B56D-4711-AA6D-7345E7B8F6A3}" type="presOf" srcId="{73CA7BFF-CB5B-41B5-A3A2-0789ED5806C7}" destId="{5FBC4C2B-E2D0-4167-BF8F-91C7AC327E6A}" srcOrd="0" destOrd="3" presId="urn:microsoft.com/office/officeart/2005/8/layout/chevron2"/>
    <dgm:cxn modelId="{A3EECC5E-68B0-4BF3-9311-9DB46E03513F}" type="presOf" srcId="{9A27CC0A-C5B8-49BE-85F9-5D9BC125037E}" destId="{79B21ADA-1775-4963-9974-EB5073F8CFCE}" srcOrd="0" destOrd="2" presId="urn:microsoft.com/office/officeart/2005/8/layout/chevron2"/>
    <dgm:cxn modelId="{6595188F-6F0C-4A14-B2D6-F75C79DA3A06}" type="presOf" srcId="{4F125EEA-5F8F-4062-9DE2-E0F594EBE661}" destId="{79B21ADA-1775-4963-9974-EB5073F8CFCE}" srcOrd="0" destOrd="0" presId="urn:microsoft.com/office/officeart/2005/8/layout/chevron2"/>
    <dgm:cxn modelId="{4A51EABF-D673-48DD-9320-60EE098D628C}" type="presOf" srcId="{0F808C98-6C5F-4CC2-9F5B-6F43A246B5A7}" destId="{06BA8AD3-7E35-4D80-823B-931BC3207554}" srcOrd="0" destOrd="0" presId="urn:microsoft.com/office/officeart/2005/8/layout/chevron2"/>
    <dgm:cxn modelId="{F340C5D6-9F8F-4004-8293-B1E25F0E079B}" type="presOf" srcId="{6F2F2B69-6976-4DD8-947A-B06D892AEDCA}" destId="{F9525888-46E8-4B36-941A-09C2EEF8D247}" srcOrd="0" destOrd="0" presId="urn:microsoft.com/office/officeart/2005/8/layout/chevron2"/>
    <dgm:cxn modelId="{0D28C969-861D-4FF4-9203-6D18F4D21147}" type="presOf" srcId="{79085859-0FB1-4A3B-8D4A-5E0D4A08742D}" destId="{79B21ADA-1775-4963-9974-EB5073F8CFCE}" srcOrd="0" destOrd="1" presId="urn:microsoft.com/office/officeart/2005/8/layout/chevron2"/>
    <dgm:cxn modelId="{45925F02-B621-41E7-8792-8879306522CC}" srcId="{0F808C98-6C5F-4CC2-9F5B-6F43A246B5A7}" destId="{D048FE29-19D5-4055-A813-36651EE856CE}" srcOrd="1" destOrd="0" parTransId="{ACF35184-72D3-4D7B-BF04-4B66E8F6A27F}" sibTransId="{F3378BFA-6AEB-4E6D-9564-7B34DF36A98A}"/>
    <dgm:cxn modelId="{9C6AA96E-1F7B-4889-8EE1-37B96D0AED9A}" srcId="{96EA7C52-9D9D-4443-A7E7-A9263689A1D7}" destId="{502E1275-C7AC-4542-8D13-BE64FA036738}" srcOrd="4" destOrd="0" parTransId="{4F6DECC2-38A6-4C3A-BB95-5180DF011C92}" sibTransId="{A6878013-29D1-40CD-8E12-50348869AE64}"/>
    <dgm:cxn modelId="{D65C7B13-5171-40D9-A4E3-7848ABDFC83F}" type="presOf" srcId="{CF8D35A3-C4A2-4D42-9CE6-2CF1DEDEF948}" destId="{5FBC4C2B-E2D0-4167-BF8F-91C7AC327E6A}" srcOrd="0" destOrd="1" presId="urn:microsoft.com/office/officeart/2005/8/layout/chevron2"/>
    <dgm:cxn modelId="{D4A5E7CA-6BB4-4B03-9ECE-9F6097B6455A}" srcId="{96EA7C52-9D9D-4443-A7E7-A9263689A1D7}" destId="{CF8D35A3-C4A2-4D42-9CE6-2CF1DEDEF948}" srcOrd="1" destOrd="0" parTransId="{872DEBDD-4E80-4FD0-BF17-6F3C2174DF8F}" sibTransId="{80A62A6C-9F8C-4DC0-990F-D2EBFA3FBC46}"/>
    <dgm:cxn modelId="{D06C14F5-14AF-4A60-942B-76CD23206B01}" srcId="{A5D4698B-B1E5-406D-AD25-7D609D201646}" destId="{933F1199-6FE8-4235-BBFD-067FCDF6E1E9}" srcOrd="3" destOrd="0" parTransId="{998E79B3-D525-4BA4-BF19-B27B322B8FEF}" sibTransId="{305D5A8E-53B3-428A-9DE4-5E16F0B617A4}"/>
    <dgm:cxn modelId="{B99C9964-BD11-4AAD-AE4A-F66AABF09B71}" srcId="{0F808C98-6C5F-4CC2-9F5B-6F43A246B5A7}" destId="{779D477D-C62F-4336-8988-CAAC347B3636}" srcOrd="0" destOrd="0" parTransId="{DE58CE6B-6C8C-41FA-A2B8-E0A7C9B7D255}" sibTransId="{B5442711-9C83-4404-98CD-F8A116795356}"/>
    <dgm:cxn modelId="{CDBE059C-3406-43F2-844C-7722E40931EB}" type="presOf" srcId="{933F1199-6FE8-4235-BBFD-067FCDF6E1E9}" destId="{79B21ADA-1775-4963-9974-EB5073F8CFCE}" srcOrd="0" destOrd="3" presId="urn:microsoft.com/office/officeart/2005/8/layout/chevron2"/>
    <dgm:cxn modelId="{C16D684F-95FC-4C93-8F74-993F0B020F6B}" type="presOf" srcId="{96EA7C52-9D9D-4443-A7E7-A9263689A1D7}" destId="{9E340F17-D817-4570-BE48-0A7E7A8D9679}" srcOrd="0" destOrd="0" presId="urn:microsoft.com/office/officeart/2005/8/layout/chevron2"/>
    <dgm:cxn modelId="{7EFE0020-7245-4B3A-980B-CB4B359E8C29}" srcId="{0F808C98-6C5F-4CC2-9F5B-6F43A246B5A7}" destId="{19596CEC-F966-4F92-9DBB-BA46991D8FB6}" srcOrd="3" destOrd="0" parTransId="{0F6ECE53-F477-4A3A-B999-08B854B1D38D}" sibTransId="{F0CA81C6-6508-458C-9765-7CCC035F37A3}"/>
    <dgm:cxn modelId="{11B72A38-D9CA-4FA9-ACA7-1592D007D964}" type="presOf" srcId="{1C19049A-A96B-43BB-BD1F-7D4C3B91638A}" destId="{5FBC4C2B-E2D0-4167-BF8F-91C7AC327E6A}" srcOrd="0" destOrd="0" presId="urn:microsoft.com/office/officeart/2005/8/layout/chevron2"/>
    <dgm:cxn modelId="{B60394FD-0F04-4B5D-B54F-2A2C5BAEFE36}" type="presOf" srcId="{779D477D-C62F-4336-8988-CAAC347B3636}" destId="{392C52D0-5E6D-4D33-92CE-C83DFDBB00A8}" srcOrd="0" destOrd="0" presId="urn:microsoft.com/office/officeart/2005/8/layout/chevron2"/>
    <dgm:cxn modelId="{8FFA3223-38CF-467E-A91A-770CE79AED62}" srcId="{6F2F2B69-6976-4DD8-947A-B06D892AEDCA}" destId="{96EA7C52-9D9D-4443-A7E7-A9263689A1D7}" srcOrd="0" destOrd="0" parTransId="{631DF6CF-A2E5-4FDA-992C-EFD576FCCDB6}" sibTransId="{83B069C7-4B75-4ACA-85C4-F71540A92346}"/>
    <dgm:cxn modelId="{14FD7D0C-705F-44DF-B144-7B6DEB6A8FAC}" srcId="{96EA7C52-9D9D-4443-A7E7-A9263689A1D7}" destId="{73CA7BFF-CB5B-41B5-A3A2-0789ED5806C7}" srcOrd="3" destOrd="0" parTransId="{BD263AC6-7C90-4DFE-A031-857C847EC49C}" sibTransId="{35EBF7B5-787D-440A-AB4D-CDF6F7C48CB7}"/>
    <dgm:cxn modelId="{A2FFFEE3-738D-4811-B834-F9277F5CF5B4}" srcId="{A5D4698B-B1E5-406D-AD25-7D609D201646}" destId="{9A27CC0A-C5B8-49BE-85F9-5D9BC125037E}" srcOrd="2" destOrd="0" parTransId="{DD9F5BDD-F6D8-477A-B3D8-64A6790C7713}" sibTransId="{B7A6E33C-7233-4561-832E-6004F0813309}"/>
    <dgm:cxn modelId="{C00BE2EE-DC1B-40AA-A922-3BEB0833C672}" type="presOf" srcId="{D048FE29-19D5-4055-A813-36651EE856CE}" destId="{392C52D0-5E6D-4D33-92CE-C83DFDBB00A8}" srcOrd="0" destOrd="1" presId="urn:microsoft.com/office/officeart/2005/8/layout/chevron2"/>
    <dgm:cxn modelId="{3A86EBA1-8C26-4288-BC8C-57A8F248C879}" type="presOf" srcId="{19596CEC-F966-4F92-9DBB-BA46991D8FB6}" destId="{392C52D0-5E6D-4D33-92CE-C83DFDBB00A8}" srcOrd="0" destOrd="3" presId="urn:microsoft.com/office/officeart/2005/8/layout/chevron2"/>
    <dgm:cxn modelId="{171A5074-1D0F-4074-8748-E5D3D2C57C14}" srcId="{A5D4698B-B1E5-406D-AD25-7D609D201646}" destId="{4F125EEA-5F8F-4062-9DE2-E0F594EBE661}" srcOrd="0" destOrd="0" parTransId="{7A52E9A9-A44A-4DF8-BD0B-38D5D210840C}" sibTransId="{777CFB59-B5EF-4C4D-8FA8-2170B6209C72}"/>
    <dgm:cxn modelId="{28639C1B-E056-4CB4-A005-3EB35AB3BEB2}" srcId="{96EA7C52-9D9D-4443-A7E7-A9263689A1D7}" destId="{34ED6376-BCB2-4371-A179-15359B8CCDAA}" srcOrd="2" destOrd="0" parTransId="{F86620DC-D1EE-434C-A860-062B39520FF0}" sibTransId="{29F99EE2-980F-486C-9166-2FFB068897F1}"/>
    <dgm:cxn modelId="{56E8A4B3-AD28-44EC-8335-A886B6276EF4}" srcId="{96EA7C52-9D9D-4443-A7E7-A9263689A1D7}" destId="{1C19049A-A96B-43BB-BD1F-7D4C3B91638A}" srcOrd="0" destOrd="0" parTransId="{B4A98206-01BE-4C5A-A084-8FC3A6DACBE9}" sibTransId="{4D13028A-959E-483E-BEE9-1840C345C729}"/>
    <dgm:cxn modelId="{F712A4E4-6E71-451A-A804-9376EE6FC74C}" srcId="{0F808C98-6C5F-4CC2-9F5B-6F43A246B5A7}" destId="{25F30FA6-939F-4220-A5CD-B5ED052FDCBA}" srcOrd="2" destOrd="0" parTransId="{A3B9919D-4DA2-44EE-95DA-3BAD7E7F1727}" sibTransId="{51905871-0E5B-4B1F-B5E8-B71549A3159F}"/>
    <dgm:cxn modelId="{DDE34156-007F-4D1B-8D4A-0A0DDFDCF37E}" type="presOf" srcId="{34ED6376-BCB2-4371-A179-15359B8CCDAA}" destId="{5FBC4C2B-E2D0-4167-BF8F-91C7AC327E6A}" srcOrd="0" destOrd="2" presId="urn:microsoft.com/office/officeart/2005/8/layout/chevron2"/>
    <dgm:cxn modelId="{A62797D3-3991-4789-B9B7-2CB612FBD197}" type="presOf" srcId="{502E1275-C7AC-4542-8D13-BE64FA036738}" destId="{5FBC4C2B-E2D0-4167-BF8F-91C7AC327E6A}" srcOrd="0" destOrd="4" presId="urn:microsoft.com/office/officeart/2005/8/layout/chevron2"/>
    <dgm:cxn modelId="{473C2CD3-12BD-4F33-AC74-AFCCE1ECA947}" srcId="{6F2F2B69-6976-4DD8-947A-B06D892AEDCA}" destId="{0F808C98-6C5F-4CC2-9F5B-6F43A246B5A7}" srcOrd="1" destOrd="0" parTransId="{A1A01A80-9279-4F7B-8228-6DCF192BA84A}" sibTransId="{43A25499-CEFF-494F-953F-BDE34182D881}"/>
    <dgm:cxn modelId="{5EC645E2-2A05-4222-B00F-540FFE952B95}" srcId="{A5D4698B-B1E5-406D-AD25-7D609D201646}" destId="{79085859-0FB1-4A3B-8D4A-5E0D4A08742D}" srcOrd="1" destOrd="0" parTransId="{C15173E9-E1BD-4613-BD13-8D0B489C107E}" sibTransId="{EB9E0303-32C6-4947-81E4-0D58218D0CE6}"/>
    <dgm:cxn modelId="{857D744E-320B-4393-8F40-3344FA1447BB}" type="presOf" srcId="{A5D4698B-B1E5-406D-AD25-7D609D201646}" destId="{2DD72A37-BD5C-4EAA-9049-F79521843B1E}" srcOrd="0" destOrd="0" presId="urn:microsoft.com/office/officeart/2005/8/layout/chevron2"/>
    <dgm:cxn modelId="{3E2A2250-9429-4979-B42F-0FA5548DAFDF}" type="presParOf" srcId="{F9525888-46E8-4B36-941A-09C2EEF8D247}" destId="{B97B1268-974A-427C-8BC8-89548BC6029B}" srcOrd="0" destOrd="0" presId="urn:microsoft.com/office/officeart/2005/8/layout/chevron2"/>
    <dgm:cxn modelId="{1B871C5A-CFDD-4058-A07D-63EB61667C70}" type="presParOf" srcId="{B97B1268-974A-427C-8BC8-89548BC6029B}" destId="{9E340F17-D817-4570-BE48-0A7E7A8D9679}" srcOrd="0" destOrd="0" presId="urn:microsoft.com/office/officeart/2005/8/layout/chevron2"/>
    <dgm:cxn modelId="{79EE319F-2115-4D3F-8CF7-DE2136ECDBDC}" type="presParOf" srcId="{B97B1268-974A-427C-8BC8-89548BC6029B}" destId="{5FBC4C2B-E2D0-4167-BF8F-91C7AC327E6A}" srcOrd="1" destOrd="0" presId="urn:microsoft.com/office/officeart/2005/8/layout/chevron2"/>
    <dgm:cxn modelId="{3F4E9FFC-D1D8-4C68-A75D-28C0A8810892}" type="presParOf" srcId="{F9525888-46E8-4B36-941A-09C2EEF8D247}" destId="{CCE892A5-EEA7-47E4-B958-B62DDCAC0AD2}" srcOrd="1" destOrd="0" presId="urn:microsoft.com/office/officeart/2005/8/layout/chevron2"/>
    <dgm:cxn modelId="{C318B2C5-C3E4-494E-A37E-444142834127}" type="presParOf" srcId="{F9525888-46E8-4B36-941A-09C2EEF8D247}" destId="{AA55D1BE-EF0B-43BC-966C-7ED6DE3A647A}" srcOrd="2" destOrd="0" presId="urn:microsoft.com/office/officeart/2005/8/layout/chevron2"/>
    <dgm:cxn modelId="{4CAA3255-01FC-4C57-B851-F93B4E6196D3}" type="presParOf" srcId="{AA55D1BE-EF0B-43BC-966C-7ED6DE3A647A}" destId="{06BA8AD3-7E35-4D80-823B-931BC3207554}" srcOrd="0" destOrd="0" presId="urn:microsoft.com/office/officeart/2005/8/layout/chevron2"/>
    <dgm:cxn modelId="{1D3EA133-2C44-4F4D-9C27-2F00A722E022}" type="presParOf" srcId="{AA55D1BE-EF0B-43BC-966C-7ED6DE3A647A}" destId="{392C52D0-5E6D-4D33-92CE-C83DFDBB00A8}" srcOrd="1" destOrd="0" presId="urn:microsoft.com/office/officeart/2005/8/layout/chevron2"/>
    <dgm:cxn modelId="{A19B85B6-EA1E-413A-9057-1DFED9641824}" type="presParOf" srcId="{F9525888-46E8-4B36-941A-09C2EEF8D247}" destId="{A197369D-E754-4840-A5BF-A9F23E9EF60E}" srcOrd="3" destOrd="0" presId="urn:microsoft.com/office/officeart/2005/8/layout/chevron2"/>
    <dgm:cxn modelId="{52F6118A-A86A-451E-85D1-0BC3DD910729}" type="presParOf" srcId="{F9525888-46E8-4B36-941A-09C2EEF8D247}" destId="{BC142991-0B09-4EE0-BA21-E9808977C2BD}" srcOrd="4" destOrd="0" presId="urn:microsoft.com/office/officeart/2005/8/layout/chevron2"/>
    <dgm:cxn modelId="{E4198CDC-804F-4CB0-BE78-222D485A7FA5}" type="presParOf" srcId="{BC142991-0B09-4EE0-BA21-E9808977C2BD}" destId="{2DD72A37-BD5C-4EAA-9049-F79521843B1E}" srcOrd="0" destOrd="0" presId="urn:microsoft.com/office/officeart/2005/8/layout/chevron2"/>
    <dgm:cxn modelId="{37B44677-C6A1-418C-8A74-4A3E8DD0EBA9}" type="presParOf" srcId="{BC142991-0B09-4EE0-BA21-E9808977C2BD}" destId="{79B21ADA-1775-4963-9974-EB5073F8CFCE}" srcOrd="1" destOrd="0" presId="urn:microsoft.com/office/officeart/2005/8/layout/chevron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D6B737-4C5C-4A77-9D2E-8CBDE66604F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6AE7FF-2A57-4897-8517-518B6A52D1E3}">
      <dgm:prSet phldrT="[Text]"/>
      <dgm:spPr/>
      <dgm:t>
        <a:bodyPr/>
        <a:lstStyle/>
        <a:p>
          <a:r>
            <a:rPr lang="id-ID" dirty="0" smtClean="0"/>
            <a:t>ERA ......???</a:t>
          </a:r>
        </a:p>
      </dgm:t>
    </dgm:pt>
    <dgm:pt modelId="{1E056AC0-8C11-4ADE-AC08-BB3AE13FAAF3}" type="parTrans" cxnId="{9F443BE3-5D0F-4563-98C0-BB025EFA426B}">
      <dgm:prSet/>
      <dgm:spPr/>
      <dgm:t>
        <a:bodyPr/>
        <a:lstStyle/>
        <a:p>
          <a:endParaRPr lang="en-US"/>
        </a:p>
      </dgm:t>
    </dgm:pt>
    <dgm:pt modelId="{7FA91C61-DDC9-4FC4-B277-6F5F87953DE2}" type="sibTrans" cxnId="{9F443BE3-5D0F-4563-98C0-BB025EFA426B}">
      <dgm:prSet/>
      <dgm:spPr/>
      <dgm:t>
        <a:bodyPr/>
        <a:lstStyle/>
        <a:p>
          <a:endParaRPr lang="en-US"/>
        </a:p>
      </dgm:t>
    </dgm:pt>
    <dgm:pt modelId="{3C9FDD3F-6717-4DEF-B249-F5B9F2E7A202}">
      <dgm:prSet phldrT="[Text]"/>
      <dgm:spPr/>
      <dgm:t>
        <a:bodyPr/>
        <a:lstStyle/>
        <a:p>
          <a:r>
            <a:rPr lang="id-ID" sz="1400" dirty="0" smtClean="0"/>
            <a:t>UU No 32 Tahun 2004 Tentang Pemerintahan Daerah, ditegaskan melalui PP No 72 tahun2005 tentang Desa</a:t>
          </a:r>
          <a:endParaRPr lang="en-US" sz="1400" dirty="0"/>
        </a:p>
      </dgm:t>
    </dgm:pt>
    <dgm:pt modelId="{89DD7165-2EC3-4884-8960-41B2C0C1B346}" type="parTrans" cxnId="{15EB8F11-C370-4CF4-846C-4C26CE0B18B6}">
      <dgm:prSet/>
      <dgm:spPr/>
      <dgm:t>
        <a:bodyPr/>
        <a:lstStyle/>
        <a:p>
          <a:endParaRPr lang="en-US"/>
        </a:p>
      </dgm:t>
    </dgm:pt>
    <dgm:pt modelId="{C4700CCE-BD4A-42B5-A695-AF7182D3D1A2}" type="sibTrans" cxnId="{15EB8F11-C370-4CF4-846C-4C26CE0B18B6}">
      <dgm:prSet/>
      <dgm:spPr/>
      <dgm:t>
        <a:bodyPr/>
        <a:lstStyle/>
        <a:p>
          <a:endParaRPr lang="en-US"/>
        </a:p>
      </dgm:t>
    </dgm:pt>
    <dgm:pt modelId="{D2CB05F7-433D-4F12-B186-C315134AD12F}">
      <dgm:prSet phldrT="[Text]"/>
      <dgm:spPr/>
      <dgm:t>
        <a:bodyPr/>
        <a:lstStyle/>
        <a:p>
          <a:r>
            <a:rPr lang="id-ID" sz="1400" dirty="0" smtClean="0"/>
            <a:t>Kedudukannya sebagai organisasi pemerintahan yang berada dalam sistem Pemerintahan Kabupaten/Kota</a:t>
          </a:r>
          <a:endParaRPr lang="en-US" sz="1400" dirty="0"/>
        </a:p>
      </dgm:t>
    </dgm:pt>
    <dgm:pt modelId="{E3DFBA05-9042-4B48-833E-83A6ACFB9FC9}" type="parTrans" cxnId="{AEB6B9C5-F0EE-4117-A91F-E7C7ED9F1620}">
      <dgm:prSet/>
      <dgm:spPr/>
      <dgm:t>
        <a:bodyPr/>
        <a:lstStyle/>
        <a:p>
          <a:endParaRPr lang="en-US"/>
        </a:p>
      </dgm:t>
    </dgm:pt>
    <dgm:pt modelId="{556792BC-1C5D-479A-828D-058B9C6CE5EC}" type="sibTrans" cxnId="{AEB6B9C5-F0EE-4117-A91F-E7C7ED9F1620}">
      <dgm:prSet/>
      <dgm:spPr/>
      <dgm:t>
        <a:bodyPr/>
        <a:lstStyle/>
        <a:p>
          <a:endParaRPr lang="en-US"/>
        </a:p>
      </dgm:t>
    </dgm:pt>
    <dgm:pt modelId="{9F3C29AC-36C5-47EB-B968-DA44951ED0ED}">
      <dgm:prSet phldrT="[Text]"/>
      <dgm:spPr/>
      <dgm:t>
        <a:bodyPr/>
        <a:lstStyle/>
        <a:p>
          <a:r>
            <a:rPr lang="id-ID" dirty="0" smtClean="0"/>
            <a:t>ERA ......???</a:t>
          </a:r>
          <a:endParaRPr lang="en-US" dirty="0"/>
        </a:p>
      </dgm:t>
    </dgm:pt>
    <dgm:pt modelId="{08AD545F-1AB8-40E3-A016-53B4957E7936}" type="parTrans" cxnId="{4F2FACC4-6352-44BE-9928-2FB7FE9E1F60}">
      <dgm:prSet/>
      <dgm:spPr/>
      <dgm:t>
        <a:bodyPr/>
        <a:lstStyle/>
        <a:p>
          <a:endParaRPr lang="en-US"/>
        </a:p>
      </dgm:t>
    </dgm:pt>
    <dgm:pt modelId="{62C4FE27-8625-48B1-B0CD-FE60FD0581E8}" type="sibTrans" cxnId="{4F2FACC4-6352-44BE-9928-2FB7FE9E1F60}">
      <dgm:prSet/>
      <dgm:spPr/>
      <dgm:t>
        <a:bodyPr/>
        <a:lstStyle/>
        <a:p>
          <a:endParaRPr lang="en-US"/>
        </a:p>
      </dgm:t>
    </dgm:pt>
    <dgm:pt modelId="{331C24E5-8F03-44DD-A065-AE6A5DCFED6F}">
      <dgm:prSet phldrT="[Text]" custT="1"/>
      <dgm:spPr/>
      <dgm:t>
        <a:bodyPr/>
        <a:lstStyle/>
        <a:p>
          <a:r>
            <a:rPr lang="id-ID" sz="1800" dirty="0" smtClean="0"/>
            <a:t>UU No 6 Tahun 2014 Tentang DESA</a:t>
          </a:r>
          <a:endParaRPr lang="en-US" sz="1800" dirty="0"/>
        </a:p>
      </dgm:t>
    </dgm:pt>
    <dgm:pt modelId="{A4228DD8-BF35-4C6D-9A1F-750DE3583962}" type="parTrans" cxnId="{B8CA3776-9DD2-415F-91AA-0CFA1147531D}">
      <dgm:prSet/>
      <dgm:spPr/>
      <dgm:t>
        <a:bodyPr/>
        <a:lstStyle/>
        <a:p>
          <a:endParaRPr lang="en-US"/>
        </a:p>
      </dgm:t>
    </dgm:pt>
    <dgm:pt modelId="{E9F62BFF-06A4-4329-B9EE-7A48991C90C6}" type="sibTrans" cxnId="{B8CA3776-9DD2-415F-91AA-0CFA1147531D}">
      <dgm:prSet/>
      <dgm:spPr/>
      <dgm:t>
        <a:bodyPr/>
        <a:lstStyle/>
        <a:p>
          <a:endParaRPr lang="en-US"/>
        </a:p>
      </dgm:t>
    </dgm:pt>
    <dgm:pt modelId="{08BB33F8-D4DA-4832-8F32-F9ED08169BB7}">
      <dgm:prSet phldrT="[Text]"/>
      <dgm:spPr/>
      <dgm:t>
        <a:bodyPr/>
        <a:lstStyle/>
        <a:p>
          <a:r>
            <a:rPr lang="id-ID" dirty="0" smtClean="0"/>
            <a:t>ERA REFORMASI</a:t>
          </a:r>
          <a:endParaRPr lang="en-US" dirty="0"/>
        </a:p>
      </dgm:t>
    </dgm:pt>
    <dgm:pt modelId="{381BEE79-2A75-4D65-B37E-E63B82942749}" type="parTrans" cxnId="{5092BEF7-66FA-47F2-8CA4-F0CE22A7AAA0}">
      <dgm:prSet/>
      <dgm:spPr/>
      <dgm:t>
        <a:bodyPr/>
        <a:lstStyle/>
        <a:p>
          <a:endParaRPr lang="en-US"/>
        </a:p>
      </dgm:t>
    </dgm:pt>
    <dgm:pt modelId="{8F724FAD-6DE1-45E1-9F7F-60E2E995ECD2}" type="sibTrans" cxnId="{5092BEF7-66FA-47F2-8CA4-F0CE22A7AAA0}">
      <dgm:prSet/>
      <dgm:spPr/>
      <dgm:t>
        <a:bodyPr/>
        <a:lstStyle/>
        <a:p>
          <a:endParaRPr lang="en-US"/>
        </a:p>
      </dgm:t>
    </dgm:pt>
    <dgm:pt modelId="{57F41FE3-582D-423D-892F-B7861CF59E3C}">
      <dgm:prSet/>
      <dgm:spPr/>
      <dgm:t>
        <a:bodyPr/>
        <a:lstStyle/>
        <a:p>
          <a:r>
            <a:rPr lang="id-ID" sz="1400" dirty="0" smtClean="0"/>
            <a:t>UU No 22 Tahun 1999 tentang Pemerintahan Daerah</a:t>
          </a:r>
          <a:endParaRPr lang="en-US" sz="1400" dirty="0"/>
        </a:p>
      </dgm:t>
    </dgm:pt>
    <dgm:pt modelId="{226B255A-1C2D-4C12-A5E4-1C139432DA45}" type="parTrans" cxnId="{62BE41DD-58AB-41B1-92A9-D9CB5E12F3C7}">
      <dgm:prSet/>
      <dgm:spPr/>
      <dgm:t>
        <a:bodyPr/>
        <a:lstStyle/>
        <a:p>
          <a:endParaRPr lang="en-US"/>
        </a:p>
      </dgm:t>
    </dgm:pt>
    <dgm:pt modelId="{42AFCB86-2509-4D75-BB07-506E61464C83}" type="sibTrans" cxnId="{62BE41DD-58AB-41B1-92A9-D9CB5E12F3C7}">
      <dgm:prSet/>
      <dgm:spPr/>
      <dgm:t>
        <a:bodyPr/>
        <a:lstStyle/>
        <a:p>
          <a:endParaRPr lang="en-US"/>
        </a:p>
      </dgm:t>
    </dgm:pt>
    <dgm:pt modelId="{1432FE3E-5DF1-4540-97B8-02349A50FD66}">
      <dgm:prSet/>
      <dgm:spPr/>
      <dgm:t>
        <a:bodyPr/>
        <a:lstStyle/>
        <a:p>
          <a:r>
            <a:rPr lang="id-ID" sz="1400" dirty="0" smtClean="0"/>
            <a:t>Pemerintah Desa kembali diberi kewenangan yang lebih luas, dengan mengusung isu Pembaharuan Desa </a:t>
          </a:r>
          <a:endParaRPr lang="en-US" sz="1400" dirty="0"/>
        </a:p>
      </dgm:t>
    </dgm:pt>
    <dgm:pt modelId="{AC372495-BB3A-43C2-B9F2-33B75505DF68}" type="parTrans" cxnId="{375343CA-3A0C-41F5-8FDE-1FA56E8B051E}">
      <dgm:prSet/>
      <dgm:spPr/>
      <dgm:t>
        <a:bodyPr/>
        <a:lstStyle/>
        <a:p>
          <a:endParaRPr lang="en-US"/>
        </a:p>
      </dgm:t>
    </dgm:pt>
    <dgm:pt modelId="{1F774C04-4148-4DE7-8ADE-475F0AA836F9}" type="sibTrans" cxnId="{375343CA-3A0C-41F5-8FDE-1FA56E8B051E}">
      <dgm:prSet/>
      <dgm:spPr/>
      <dgm:t>
        <a:bodyPr/>
        <a:lstStyle/>
        <a:p>
          <a:endParaRPr lang="en-US"/>
        </a:p>
      </dgm:t>
    </dgm:pt>
    <dgm:pt modelId="{7F731460-5606-4713-BC84-2CB04B7AE919}">
      <dgm:prSet phldrT="[Text]" custT="1"/>
      <dgm:spPr/>
      <dgm:t>
        <a:bodyPr/>
        <a:lstStyle/>
        <a:p>
          <a:r>
            <a:rPr lang="id-ID" sz="1200" i="1" dirty="0" smtClean="0"/>
            <a:t>(Penjelasan UU No 6 Tahun 2014 tentang Desa dan M. Mujtabah dkk. 2017. Sejahtera dari Desa. Malang : Averroes Press.</a:t>
          </a:r>
          <a:r>
            <a:rPr lang="id-ID" sz="1200" dirty="0" smtClean="0"/>
            <a:t>)</a:t>
          </a:r>
          <a:endParaRPr lang="en-US" sz="1200" dirty="0"/>
        </a:p>
      </dgm:t>
    </dgm:pt>
    <dgm:pt modelId="{C631A9EE-3822-40A0-BA8C-41314D1E78F6}" type="parTrans" cxnId="{92C4A4CC-A78C-4927-B684-049DA99E2115}">
      <dgm:prSet/>
      <dgm:spPr/>
      <dgm:t>
        <a:bodyPr/>
        <a:lstStyle/>
        <a:p>
          <a:endParaRPr lang="en-US"/>
        </a:p>
      </dgm:t>
    </dgm:pt>
    <dgm:pt modelId="{AA575290-A414-4063-AB30-96DEE7C4228C}" type="sibTrans" cxnId="{92C4A4CC-A78C-4927-B684-049DA99E2115}">
      <dgm:prSet/>
      <dgm:spPr/>
      <dgm:t>
        <a:bodyPr/>
        <a:lstStyle/>
        <a:p>
          <a:endParaRPr lang="en-US"/>
        </a:p>
      </dgm:t>
    </dgm:pt>
    <dgm:pt modelId="{356627A7-C6CA-4681-BDB1-A182537F53FC}">
      <dgm:prSet custT="1"/>
      <dgm:spPr/>
      <dgm:t>
        <a:bodyPr/>
        <a:lstStyle/>
        <a:p>
          <a:r>
            <a:rPr lang="id-ID" sz="1200" i="1" dirty="0" smtClean="0"/>
            <a:t>(Penjelasan UU No 6 Tahun 2014 tentang Desa dan M. Mujtabah dkk. 2017. Sejahtera dari Desa. Malang : Averroes Press.</a:t>
          </a:r>
          <a:r>
            <a:rPr lang="id-ID" sz="1200" dirty="0" smtClean="0"/>
            <a:t>)</a:t>
          </a:r>
          <a:endParaRPr lang="en-US" sz="1200" dirty="0"/>
        </a:p>
      </dgm:t>
    </dgm:pt>
    <dgm:pt modelId="{D1339CE4-2487-413F-B55D-3677013C42E2}" type="parTrans" cxnId="{FFF0EFBB-62FC-4A49-B1B9-5C33FAB49ADB}">
      <dgm:prSet/>
      <dgm:spPr/>
      <dgm:t>
        <a:bodyPr/>
        <a:lstStyle/>
        <a:p>
          <a:endParaRPr lang="en-US"/>
        </a:p>
      </dgm:t>
    </dgm:pt>
    <dgm:pt modelId="{F63490E6-2127-469E-B148-731A9D251BFA}" type="sibTrans" cxnId="{FFF0EFBB-62FC-4A49-B1B9-5C33FAB49ADB}">
      <dgm:prSet/>
      <dgm:spPr/>
      <dgm:t>
        <a:bodyPr/>
        <a:lstStyle/>
        <a:p>
          <a:endParaRPr lang="en-US"/>
        </a:p>
      </dgm:t>
    </dgm:pt>
    <dgm:pt modelId="{758DB2EB-656A-42B7-970C-FC30038C3C72}">
      <dgm:prSet/>
      <dgm:spPr/>
      <dgm:t>
        <a:bodyPr/>
        <a:lstStyle/>
        <a:p>
          <a:endParaRPr lang="en-US" sz="1400" dirty="0"/>
        </a:p>
      </dgm:t>
    </dgm:pt>
    <dgm:pt modelId="{63BFF68D-0275-4FF9-B61F-D393ED45978C}" type="parTrans" cxnId="{CC01F688-0761-467B-A216-308A93E0A88D}">
      <dgm:prSet/>
      <dgm:spPr/>
      <dgm:t>
        <a:bodyPr/>
        <a:lstStyle/>
        <a:p>
          <a:endParaRPr lang="en-US"/>
        </a:p>
      </dgm:t>
    </dgm:pt>
    <dgm:pt modelId="{F2E3AF22-485E-4AF1-A3DC-4B6D12297E47}" type="sibTrans" cxnId="{CC01F688-0761-467B-A216-308A93E0A88D}">
      <dgm:prSet/>
      <dgm:spPr/>
      <dgm:t>
        <a:bodyPr/>
        <a:lstStyle/>
        <a:p>
          <a:endParaRPr lang="en-US"/>
        </a:p>
      </dgm:t>
    </dgm:pt>
    <dgm:pt modelId="{4F414551-9DD5-4FE8-AE25-82A9FC5F0923}">
      <dgm:prSet phldrT="[Text]"/>
      <dgm:spPr/>
      <dgm:t>
        <a:bodyPr/>
        <a:lstStyle/>
        <a:p>
          <a:endParaRPr lang="en-US" sz="1400" dirty="0"/>
        </a:p>
      </dgm:t>
    </dgm:pt>
    <dgm:pt modelId="{954BD59B-66A4-4FB5-AB5D-75C51546E640}" type="parTrans" cxnId="{6EAFD972-F88C-463D-8E35-71F30AE39FED}">
      <dgm:prSet/>
      <dgm:spPr/>
      <dgm:t>
        <a:bodyPr/>
        <a:lstStyle/>
        <a:p>
          <a:endParaRPr lang="en-US"/>
        </a:p>
      </dgm:t>
    </dgm:pt>
    <dgm:pt modelId="{E1D559F0-68EB-4F68-9CFF-6673DA3E362D}" type="sibTrans" cxnId="{6EAFD972-F88C-463D-8E35-71F30AE39FED}">
      <dgm:prSet/>
      <dgm:spPr/>
      <dgm:t>
        <a:bodyPr/>
        <a:lstStyle/>
        <a:p>
          <a:endParaRPr lang="en-US"/>
        </a:p>
      </dgm:t>
    </dgm:pt>
    <dgm:pt modelId="{B10051FC-EE98-4DEF-9BA7-BB95123F3C24}">
      <dgm:prSet phldrT="[Text]"/>
      <dgm:spPr/>
      <dgm:t>
        <a:bodyPr/>
        <a:lstStyle/>
        <a:p>
          <a:endParaRPr lang="en-US" sz="1100" dirty="0"/>
        </a:p>
      </dgm:t>
    </dgm:pt>
    <dgm:pt modelId="{B648DAD8-556A-4823-A4EE-3AE6ED9217DC}" type="parTrans" cxnId="{4F5FE17B-E9F3-433B-9F50-406774B40E09}">
      <dgm:prSet/>
      <dgm:spPr/>
      <dgm:t>
        <a:bodyPr/>
        <a:lstStyle/>
        <a:p>
          <a:endParaRPr lang="en-US"/>
        </a:p>
      </dgm:t>
    </dgm:pt>
    <dgm:pt modelId="{7E9BA681-DD20-434E-A078-E1E909D4F30D}" type="sibTrans" cxnId="{4F5FE17B-E9F3-433B-9F50-406774B40E09}">
      <dgm:prSet/>
      <dgm:spPr/>
      <dgm:t>
        <a:bodyPr/>
        <a:lstStyle/>
        <a:p>
          <a:endParaRPr lang="en-US"/>
        </a:p>
      </dgm:t>
    </dgm:pt>
    <dgm:pt modelId="{2D59248C-CECE-4916-8CBB-F3175525AE55}">
      <dgm:prSet phldrT="[Text]" custT="1"/>
      <dgm:spPr/>
      <dgm:t>
        <a:bodyPr/>
        <a:lstStyle/>
        <a:p>
          <a:r>
            <a:rPr lang="id-ID" sz="1800" dirty="0" smtClean="0"/>
            <a:t>Pengakuan terhadap hak asal usul</a:t>
          </a:r>
          <a:endParaRPr lang="en-US" sz="1800" dirty="0"/>
        </a:p>
      </dgm:t>
    </dgm:pt>
    <dgm:pt modelId="{2386189D-AB24-4253-8FE6-4B8A13A21ABF}" type="parTrans" cxnId="{D82F54AE-E2A0-42A4-8CF7-28ECC01C18E5}">
      <dgm:prSet/>
      <dgm:spPr/>
      <dgm:t>
        <a:bodyPr/>
        <a:lstStyle/>
        <a:p>
          <a:endParaRPr lang="en-US"/>
        </a:p>
      </dgm:t>
    </dgm:pt>
    <dgm:pt modelId="{17577AD2-FD3D-4967-8575-EB7113FCB83F}" type="sibTrans" cxnId="{D82F54AE-E2A0-42A4-8CF7-28ECC01C18E5}">
      <dgm:prSet/>
      <dgm:spPr/>
      <dgm:t>
        <a:bodyPr/>
        <a:lstStyle/>
        <a:p>
          <a:endParaRPr lang="en-US"/>
        </a:p>
      </dgm:t>
    </dgm:pt>
    <dgm:pt modelId="{BBEE7D88-E313-4358-B2C1-92259DB65D0D}">
      <dgm:prSet phldrT="[Text]" custT="1"/>
      <dgm:spPr/>
      <dgm:t>
        <a:bodyPr/>
        <a:lstStyle/>
        <a:p>
          <a:r>
            <a:rPr lang="id-ID" sz="1800" dirty="0" smtClean="0"/>
            <a:t>Masyarakat Desa sebagai Subjek Pembangunan</a:t>
          </a:r>
          <a:endParaRPr lang="en-US" sz="1800" dirty="0"/>
        </a:p>
      </dgm:t>
    </dgm:pt>
    <dgm:pt modelId="{6927FCF2-CA89-447C-9FCC-2B993CE2A064}" type="parTrans" cxnId="{A3D6BEF6-09C1-4724-8313-DF41B059CFD6}">
      <dgm:prSet/>
      <dgm:spPr/>
      <dgm:t>
        <a:bodyPr/>
        <a:lstStyle/>
        <a:p>
          <a:endParaRPr lang="en-US"/>
        </a:p>
      </dgm:t>
    </dgm:pt>
    <dgm:pt modelId="{3D516919-5C2D-4E24-83FE-4B9EBCD28FE3}" type="sibTrans" cxnId="{A3D6BEF6-09C1-4724-8313-DF41B059CFD6}">
      <dgm:prSet/>
      <dgm:spPr/>
      <dgm:t>
        <a:bodyPr/>
        <a:lstStyle/>
        <a:p>
          <a:endParaRPr lang="en-US"/>
        </a:p>
      </dgm:t>
    </dgm:pt>
    <dgm:pt modelId="{BB0E3E4E-3ADC-4502-BEE0-E244133FE0EE}">
      <dgm:prSet phldrT="[Text]" custT="1"/>
      <dgm:spPr/>
      <dgm:t>
        <a:bodyPr/>
        <a:lstStyle/>
        <a:p>
          <a:r>
            <a:rPr lang="id-ID" sz="1800" dirty="0" smtClean="0"/>
            <a:t>Desa berkedudukan diwilayah Kabupaten/Kota</a:t>
          </a:r>
          <a:endParaRPr lang="en-US" sz="1800" dirty="0"/>
        </a:p>
      </dgm:t>
    </dgm:pt>
    <dgm:pt modelId="{48D45BDE-F4F9-431E-AEA2-EDD4DA1DC587}" type="parTrans" cxnId="{14AED22E-C1AF-4B1C-BCD1-528DF06F6136}">
      <dgm:prSet/>
      <dgm:spPr/>
      <dgm:t>
        <a:bodyPr/>
        <a:lstStyle/>
        <a:p>
          <a:endParaRPr lang="en-US"/>
        </a:p>
      </dgm:t>
    </dgm:pt>
    <dgm:pt modelId="{E0774C6D-939C-4923-BE9A-CAE17395413D}" type="sibTrans" cxnId="{14AED22E-C1AF-4B1C-BCD1-528DF06F6136}">
      <dgm:prSet/>
      <dgm:spPr/>
      <dgm:t>
        <a:bodyPr/>
        <a:lstStyle/>
        <a:p>
          <a:endParaRPr lang="en-US"/>
        </a:p>
      </dgm:t>
    </dgm:pt>
    <dgm:pt modelId="{4DD9A778-D746-4645-A550-F0D538A1C1DB}">
      <dgm:prSet phldrT="[Text]" custT="1"/>
      <dgm:spPr/>
      <dgm:t>
        <a:bodyPr/>
        <a:lstStyle/>
        <a:p>
          <a:r>
            <a:rPr lang="id-ID" sz="1200" i="1" dirty="0" smtClean="0"/>
            <a:t>(Penjelasan UU No 6 Tahun 2014 tentang Desa </a:t>
          </a:r>
          <a:endParaRPr lang="en-US" sz="1200" dirty="0"/>
        </a:p>
      </dgm:t>
    </dgm:pt>
    <dgm:pt modelId="{205DF877-DA53-4B09-8657-095A06016B14}" type="parTrans" cxnId="{9484CDC0-8740-4A0E-A358-42F32417482F}">
      <dgm:prSet/>
      <dgm:spPr/>
      <dgm:t>
        <a:bodyPr/>
        <a:lstStyle/>
        <a:p>
          <a:endParaRPr lang="en-US"/>
        </a:p>
      </dgm:t>
    </dgm:pt>
    <dgm:pt modelId="{84DF3EB3-EA8B-421A-8ED3-C7FD19672BED}" type="sibTrans" cxnId="{9484CDC0-8740-4A0E-A358-42F32417482F}">
      <dgm:prSet/>
      <dgm:spPr/>
      <dgm:t>
        <a:bodyPr/>
        <a:lstStyle/>
        <a:p>
          <a:endParaRPr lang="en-US"/>
        </a:p>
      </dgm:t>
    </dgm:pt>
    <dgm:pt modelId="{D44ECD48-2AED-46BB-8AC5-B6B560F9C64E}">
      <dgm:prSet phldrT="[Text]"/>
      <dgm:spPr/>
      <dgm:t>
        <a:bodyPr/>
        <a:lstStyle/>
        <a:p>
          <a:endParaRPr lang="en-US" sz="1100" dirty="0"/>
        </a:p>
      </dgm:t>
    </dgm:pt>
    <dgm:pt modelId="{160DDC89-91C8-42D4-A288-01873EA83BE3}" type="parTrans" cxnId="{9500B972-6142-4AAE-BD46-6E88650327BA}">
      <dgm:prSet/>
      <dgm:spPr/>
      <dgm:t>
        <a:bodyPr/>
        <a:lstStyle/>
        <a:p>
          <a:endParaRPr lang="en-US"/>
        </a:p>
      </dgm:t>
    </dgm:pt>
    <dgm:pt modelId="{CBB5F021-CAD4-418C-9949-0BE01C568F00}" type="sibTrans" cxnId="{9500B972-6142-4AAE-BD46-6E88650327BA}">
      <dgm:prSet/>
      <dgm:spPr/>
      <dgm:t>
        <a:bodyPr/>
        <a:lstStyle/>
        <a:p>
          <a:endParaRPr lang="en-US"/>
        </a:p>
      </dgm:t>
    </dgm:pt>
    <dgm:pt modelId="{786281AC-C57C-4B86-BD9A-6CFF584C4330}" type="pres">
      <dgm:prSet presAssocID="{BBD6B737-4C5C-4A77-9D2E-8CBDE66604F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2578B4-D0A2-49CF-98CD-CC05E66E3D13}" type="pres">
      <dgm:prSet presAssocID="{08BB33F8-D4DA-4832-8F32-F9ED08169BB7}" presName="composite" presStyleCnt="0"/>
      <dgm:spPr/>
    </dgm:pt>
    <dgm:pt modelId="{FF9AF4B8-0FEB-4279-B072-BB3E12C26701}" type="pres">
      <dgm:prSet presAssocID="{08BB33F8-D4DA-4832-8F32-F9ED08169BB7}" presName="parentText" presStyleLbl="alignNode1" presStyleIdx="0" presStyleCnt="3" custLinFactNeighborY="-17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C72172-B5D3-4CB9-9414-8C5FCBCBC62F}" type="pres">
      <dgm:prSet presAssocID="{08BB33F8-D4DA-4832-8F32-F9ED08169BB7}" presName="descendantText" presStyleLbl="alignAcc1" presStyleIdx="0" presStyleCnt="3" custScaleY="1323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CE8832-BBED-4C29-AAF5-53A92F6A083F}" type="pres">
      <dgm:prSet presAssocID="{8F724FAD-6DE1-45E1-9F7F-60E2E995ECD2}" presName="sp" presStyleCnt="0"/>
      <dgm:spPr/>
    </dgm:pt>
    <dgm:pt modelId="{E4D8847C-F67C-4E12-8E8E-B0CA66817074}" type="pres">
      <dgm:prSet presAssocID="{1D6AE7FF-2A57-4897-8517-518B6A52D1E3}" presName="composite" presStyleCnt="0"/>
      <dgm:spPr/>
    </dgm:pt>
    <dgm:pt modelId="{022ED5DD-9589-4FD5-AEA3-2C9E5B75E02F}" type="pres">
      <dgm:prSet presAssocID="{1D6AE7FF-2A57-4897-8517-518B6A52D1E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A6619-AB52-4CB2-8684-F12F130988FC}" type="pres">
      <dgm:prSet presAssocID="{1D6AE7FF-2A57-4897-8517-518B6A52D1E3}" presName="descendantText" presStyleLbl="alignAcc1" presStyleIdx="1" presStyleCnt="3" custScaleY="126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DC33DF-8D6F-4B57-BB60-45F16EF251B4}" type="pres">
      <dgm:prSet presAssocID="{7FA91C61-DDC9-4FC4-B277-6F5F87953DE2}" presName="sp" presStyleCnt="0"/>
      <dgm:spPr/>
    </dgm:pt>
    <dgm:pt modelId="{6FE8CD6F-81AE-44C6-8F3A-1138C0268D5F}" type="pres">
      <dgm:prSet presAssocID="{9F3C29AC-36C5-47EB-B968-DA44951ED0ED}" presName="composite" presStyleCnt="0"/>
      <dgm:spPr/>
    </dgm:pt>
    <dgm:pt modelId="{CF7ACA5A-DAC2-4430-B69A-5B6FB936E3EF}" type="pres">
      <dgm:prSet presAssocID="{9F3C29AC-36C5-47EB-B968-DA44951ED0E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53DC3B-D5A0-4A84-9795-91B49E0860BB}" type="pres">
      <dgm:prSet presAssocID="{9F3C29AC-36C5-47EB-B968-DA44951ED0ED}" presName="descendantText" presStyleLbl="alignAcc1" presStyleIdx="2" presStyleCnt="3" custScaleY="1430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BDC1FF0-622E-4711-942E-197D093889F3}" type="presOf" srcId="{08BB33F8-D4DA-4832-8F32-F9ED08169BB7}" destId="{FF9AF4B8-0FEB-4279-B072-BB3E12C26701}" srcOrd="0" destOrd="0" presId="urn:microsoft.com/office/officeart/2005/8/layout/chevron2"/>
    <dgm:cxn modelId="{882FE6DC-7F44-4457-800B-D63213ED5BE4}" type="presOf" srcId="{4DD9A778-D746-4645-A550-F0D538A1C1DB}" destId="{2453DC3B-D5A0-4A84-9795-91B49E0860BB}" srcOrd="0" destOrd="5" presId="urn:microsoft.com/office/officeart/2005/8/layout/chevron2"/>
    <dgm:cxn modelId="{9500B972-6142-4AAE-BD46-6E88650327BA}" srcId="{9F3C29AC-36C5-47EB-B968-DA44951ED0ED}" destId="{D44ECD48-2AED-46BB-8AC5-B6B560F9C64E}" srcOrd="4" destOrd="0" parTransId="{160DDC89-91C8-42D4-A288-01873EA83BE3}" sibTransId="{CBB5F021-CAD4-418C-9949-0BE01C568F00}"/>
    <dgm:cxn modelId="{62BE41DD-58AB-41B1-92A9-D9CB5E12F3C7}" srcId="{08BB33F8-D4DA-4832-8F32-F9ED08169BB7}" destId="{57F41FE3-582D-423D-892F-B7861CF59E3C}" srcOrd="0" destOrd="0" parTransId="{226B255A-1C2D-4C12-A5E4-1C139432DA45}" sibTransId="{42AFCB86-2509-4D75-BB07-506E61464C83}"/>
    <dgm:cxn modelId="{D4609F5D-F386-4B92-94EB-83D820D68095}" type="presOf" srcId="{356627A7-C6CA-4681-BDB1-A182537F53FC}" destId="{F0C72172-B5D3-4CB9-9414-8C5FCBCBC62F}" srcOrd="0" destOrd="3" presId="urn:microsoft.com/office/officeart/2005/8/layout/chevron2"/>
    <dgm:cxn modelId="{DD0384E7-99F2-4E66-B4A2-AF8B84843FA9}" type="presOf" srcId="{BBEE7D88-E313-4358-B2C1-92259DB65D0D}" destId="{2453DC3B-D5A0-4A84-9795-91B49E0860BB}" srcOrd="0" destOrd="2" presId="urn:microsoft.com/office/officeart/2005/8/layout/chevron2"/>
    <dgm:cxn modelId="{A3D6BEF6-09C1-4724-8313-DF41B059CFD6}" srcId="{9F3C29AC-36C5-47EB-B968-DA44951ED0ED}" destId="{BBEE7D88-E313-4358-B2C1-92259DB65D0D}" srcOrd="2" destOrd="0" parTransId="{6927FCF2-CA89-447C-9FCC-2B993CE2A064}" sibTransId="{3D516919-5C2D-4E24-83FE-4B9EBCD28FE3}"/>
    <dgm:cxn modelId="{4F2FACC4-6352-44BE-9928-2FB7FE9E1F60}" srcId="{BBD6B737-4C5C-4A77-9D2E-8CBDE66604F9}" destId="{9F3C29AC-36C5-47EB-B968-DA44951ED0ED}" srcOrd="2" destOrd="0" parTransId="{08AD545F-1AB8-40E3-A016-53B4957E7936}" sibTransId="{62C4FE27-8625-48B1-B0CD-FE60FD0581E8}"/>
    <dgm:cxn modelId="{C3508D4E-038D-424A-B45B-5FDD12756505}" type="presOf" srcId="{BB0E3E4E-3ADC-4502-BEE0-E244133FE0EE}" destId="{2453DC3B-D5A0-4A84-9795-91B49E0860BB}" srcOrd="0" destOrd="3" presId="urn:microsoft.com/office/officeart/2005/8/layout/chevron2"/>
    <dgm:cxn modelId="{AEB6B9C5-F0EE-4117-A91F-E7C7ED9F1620}" srcId="{1D6AE7FF-2A57-4897-8517-518B6A52D1E3}" destId="{D2CB05F7-433D-4F12-B186-C315134AD12F}" srcOrd="1" destOrd="0" parTransId="{E3DFBA05-9042-4B48-833E-83A6ACFB9FC9}" sibTransId="{556792BC-1C5D-479A-828D-058B9C6CE5EC}"/>
    <dgm:cxn modelId="{9F443BE3-5D0F-4563-98C0-BB025EFA426B}" srcId="{BBD6B737-4C5C-4A77-9D2E-8CBDE66604F9}" destId="{1D6AE7FF-2A57-4897-8517-518B6A52D1E3}" srcOrd="1" destOrd="0" parTransId="{1E056AC0-8C11-4ADE-AC08-BB3AE13FAAF3}" sibTransId="{7FA91C61-DDC9-4FC4-B277-6F5F87953DE2}"/>
    <dgm:cxn modelId="{6803153D-3424-41A1-A89E-70778531A201}" type="presOf" srcId="{331C24E5-8F03-44DD-A065-AE6A5DCFED6F}" destId="{2453DC3B-D5A0-4A84-9795-91B49E0860BB}" srcOrd="0" destOrd="0" presId="urn:microsoft.com/office/officeart/2005/8/layout/chevron2"/>
    <dgm:cxn modelId="{6EAFD972-F88C-463D-8E35-71F30AE39FED}" srcId="{1D6AE7FF-2A57-4897-8517-518B6A52D1E3}" destId="{4F414551-9DD5-4FE8-AE25-82A9FC5F0923}" srcOrd="2" destOrd="0" parTransId="{954BD59B-66A4-4FB5-AB5D-75C51546E640}" sibTransId="{E1D559F0-68EB-4F68-9CFF-6673DA3E362D}"/>
    <dgm:cxn modelId="{FCBA8225-2D75-48B2-8C6E-2BB28AEB9117}" type="presOf" srcId="{B10051FC-EE98-4DEF-9BA7-BB95123F3C24}" destId="{2453DC3B-D5A0-4A84-9795-91B49E0860BB}" srcOrd="0" destOrd="6" presId="urn:microsoft.com/office/officeart/2005/8/layout/chevron2"/>
    <dgm:cxn modelId="{D82F54AE-E2A0-42A4-8CF7-28ECC01C18E5}" srcId="{9F3C29AC-36C5-47EB-B968-DA44951ED0ED}" destId="{2D59248C-CECE-4916-8CBB-F3175525AE55}" srcOrd="1" destOrd="0" parTransId="{2386189D-AB24-4253-8FE6-4B8A13A21ABF}" sibTransId="{17577AD2-FD3D-4967-8575-EB7113FCB83F}"/>
    <dgm:cxn modelId="{FE9B0576-2716-4943-BCE6-503F8BB363C0}" type="presOf" srcId="{7F731460-5606-4713-BC84-2CB04B7AE919}" destId="{486A6619-AB52-4CB2-8684-F12F130988FC}" srcOrd="0" destOrd="3" presId="urn:microsoft.com/office/officeart/2005/8/layout/chevron2"/>
    <dgm:cxn modelId="{4F5FE17B-E9F3-433B-9F50-406774B40E09}" srcId="{9F3C29AC-36C5-47EB-B968-DA44951ED0ED}" destId="{B10051FC-EE98-4DEF-9BA7-BB95123F3C24}" srcOrd="6" destOrd="0" parTransId="{B648DAD8-556A-4823-A4EE-3AE6ED9217DC}" sibTransId="{7E9BA681-DD20-434E-A078-E1E909D4F30D}"/>
    <dgm:cxn modelId="{B8CA3776-9DD2-415F-91AA-0CFA1147531D}" srcId="{9F3C29AC-36C5-47EB-B968-DA44951ED0ED}" destId="{331C24E5-8F03-44DD-A065-AE6A5DCFED6F}" srcOrd="0" destOrd="0" parTransId="{A4228DD8-BF35-4C6D-9A1F-750DE3583962}" sibTransId="{E9F62BFF-06A4-4329-B9EE-7A48991C90C6}"/>
    <dgm:cxn modelId="{33026900-5808-4BB1-8F3E-207FBDF1F28B}" type="presOf" srcId="{D2CB05F7-433D-4F12-B186-C315134AD12F}" destId="{486A6619-AB52-4CB2-8684-F12F130988FC}" srcOrd="0" destOrd="1" presId="urn:microsoft.com/office/officeart/2005/8/layout/chevron2"/>
    <dgm:cxn modelId="{FA162768-F3C9-497A-8F15-5DB8DD03643E}" type="presOf" srcId="{BBD6B737-4C5C-4A77-9D2E-8CBDE66604F9}" destId="{786281AC-C57C-4B86-BD9A-6CFF584C4330}" srcOrd="0" destOrd="0" presId="urn:microsoft.com/office/officeart/2005/8/layout/chevron2"/>
    <dgm:cxn modelId="{15EB8F11-C370-4CF4-846C-4C26CE0B18B6}" srcId="{1D6AE7FF-2A57-4897-8517-518B6A52D1E3}" destId="{3C9FDD3F-6717-4DEF-B249-F5B9F2E7A202}" srcOrd="0" destOrd="0" parTransId="{89DD7165-2EC3-4884-8960-41B2C0C1B346}" sibTransId="{C4700CCE-BD4A-42B5-A695-AF7182D3D1A2}"/>
    <dgm:cxn modelId="{9484CDC0-8740-4A0E-A358-42F32417482F}" srcId="{9F3C29AC-36C5-47EB-B968-DA44951ED0ED}" destId="{4DD9A778-D746-4645-A550-F0D538A1C1DB}" srcOrd="5" destOrd="0" parTransId="{205DF877-DA53-4B09-8657-095A06016B14}" sibTransId="{84DF3EB3-EA8B-421A-8ED3-C7FD19672BED}"/>
    <dgm:cxn modelId="{92C4A4CC-A78C-4927-B684-049DA99E2115}" srcId="{1D6AE7FF-2A57-4897-8517-518B6A52D1E3}" destId="{7F731460-5606-4713-BC84-2CB04B7AE919}" srcOrd="3" destOrd="0" parTransId="{C631A9EE-3822-40A0-BA8C-41314D1E78F6}" sibTransId="{AA575290-A414-4063-AB30-96DEE7C4228C}"/>
    <dgm:cxn modelId="{375343CA-3A0C-41F5-8FDE-1FA56E8B051E}" srcId="{08BB33F8-D4DA-4832-8F32-F9ED08169BB7}" destId="{1432FE3E-5DF1-4540-97B8-02349A50FD66}" srcOrd="1" destOrd="0" parTransId="{AC372495-BB3A-43C2-B9F2-33B75505DF68}" sibTransId="{1F774C04-4148-4DE7-8ADE-475F0AA836F9}"/>
    <dgm:cxn modelId="{CC01F688-0761-467B-A216-308A93E0A88D}" srcId="{08BB33F8-D4DA-4832-8F32-F9ED08169BB7}" destId="{758DB2EB-656A-42B7-970C-FC30038C3C72}" srcOrd="2" destOrd="0" parTransId="{63BFF68D-0275-4FF9-B61F-D393ED45978C}" sibTransId="{F2E3AF22-485E-4AF1-A3DC-4B6D12297E47}"/>
    <dgm:cxn modelId="{480D38D8-9A63-4D94-987E-D37B9EDE5D91}" type="presOf" srcId="{1D6AE7FF-2A57-4897-8517-518B6A52D1E3}" destId="{022ED5DD-9589-4FD5-AEA3-2C9E5B75E02F}" srcOrd="0" destOrd="0" presId="urn:microsoft.com/office/officeart/2005/8/layout/chevron2"/>
    <dgm:cxn modelId="{14AED22E-C1AF-4B1C-BCD1-528DF06F6136}" srcId="{9F3C29AC-36C5-47EB-B968-DA44951ED0ED}" destId="{BB0E3E4E-3ADC-4502-BEE0-E244133FE0EE}" srcOrd="3" destOrd="0" parTransId="{48D45BDE-F4F9-431E-AEA2-EDD4DA1DC587}" sibTransId="{E0774C6D-939C-4923-BE9A-CAE17395413D}"/>
    <dgm:cxn modelId="{41366474-6EBB-4514-AC72-3C46D14DE807}" type="presOf" srcId="{1432FE3E-5DF1-4540-97B8-02349A50FD66}" destId="{F0C72172-B5D3-4CB9-9414-8C5FCBCBC62F}" srcOrd="0" destOrd="1" presId="urn:microsoft.com/office/officeart/2005/8/layout/chevron2"/>
    <dgm:cxn modelId="{FFF0EFBB-62FC-4A49-B1B9-5C33FAB49ADB}" srcId="{08BB33F8-D4DA-4832-8F32-F9ED08169BB7}" destId="{356627A7-C6CA-4681-BDB1-A182537F53FC}" srcOrd="3" destOrd="0" parTransId="{D1339CE4-2487-413F-B55D-3677013C42E2}" sibTransId="{F63490E6-2127-469E-B148-731A9D251BFA}"/>
    <dgm:cxn modelId="{F129BB12-07FD-426D-A141-2760DCEB6435}" type="presOf" srcId="{2D59248C-CECE-4916-8CBB-F3175525AE55}" destId="{2453DC3B-D5A0-4A84-9795-91B49E0860BB}" srcOrd="0" destOrd="1" presId="urn:microsoft.com/office/officeart/2005/8/layout/chevron2"/>
    <dgm:cxn modelId="{D9558084-9352-4178-81EC-09734FBDD2F3}" type="presOf" srcId="{758DB2EB-656A-42B7-970C-FC30038C3C72}" destId="{F0C72172-B5D3-4CB9-9414-8C5FCBCBC62F}" srcOrd="0" destOrd="2" presId="urn:microsoft.com/office/officeart/2005/8/layout/chevron2"/>
    <dgm:cxn modelId="{66CEB8BB-216E-41AD-A5FD-12801C4D3D7F}" type="presOf" srcId="{D44ECD48-2AED-46BB-8AC5-B6B560F9C64E}" destId="{2453DC3B-D5A0-4A84-9795-91B49E0860BB}" srcOrd="0" destOrd="4" presId="urn:microsoft.com/office/officeart/2005/8/layout/chevron2"/>
    <dgm:cxn modelId="{800CE995-275E-4AFE-A515-6C1F52D20D29}" type="presOf" srcId="{9F3C29AC-36C5-47EB-B968-DA44951ED0ED}" destId="{CF7ACA5A-DAC2-4430-B69A-5B6FB936E3EF}" srcOrd="0" destOrd="0" presId="urn:microsoft.com/office/officeart/2005/8/layout/chevron2"/>
    <dgm:cxn modelId="{8C473045-29B6-4FE7-899E-E41F7CC0F1A4}" type="presOf" srcId="{3C9FDD3F-6717-4DEF-B249-F5B9F2E7A202}" destId="{486A6619-AB52-4CB2-8684-F12F130988FC}" srcOrd="0" destOrd="0" presId="urn:microsoft.com/office/officeart/2005/8/layout/chevron2"/>
    <dgm:cxn modelId="{E18198FD-5DCB-402D-87FB-2DB2FDA2D9E5}" type="presOf" srcId="{57F41FE3-582D-423D-892F-B7861CF59E3C}" destId="{F0C72172-B5D3-4CB9-9414-8C5FCBCBC62F}" srcOrd="0" destOrd="0" presId="urn:microsoft.com/office/officeart/2005/8/layout/chevron2"/>
    <dgm:cxn modelId="{CBB3A7FC-3997-4E69-916D-A3A858BE7B0C}" type="presOf" srcId="{4F414551-9DD5-4FE8-AE25-82A9FC5F0923}" destId="{486A6619-AB52-4CB2-8684-F12F130988FC}" srcOrd="0" destOrd="2" presId="urn:microsoft.com/office/officeart/2005/8/layout/chevron2"/>
    <dgm:cxn modelId="{5092BEF7-66FA-47F2-8CA4-F0CE22A7AAA0}" srcId="{BBD6B737-4C5C-4A77-9D2E-8CBDE66604F9}" destId="{08BB33F8-D4DA-4832-8F32-F9ED08169BB7}" srcOrd="0" destOrd="0" parTransId="{381BEE79-2A75-4D65-B37E-E63B82942749}" sibTransId="{8F724FAD-6DE1-45E1-9F7F-60E2E995ECD2}"/>
    <dgm:cxn modelId="{3AE6FA4F-FAA9-481A-808B-2B3511931E87}" type="presParOf" srcId="{786281AC-C57C-4B86-BD9A-6CFF584C4330}" destId="{562578B4-D0A2-49CF-98CD-CC05E66E3D13}" srcOrd="0" destOrd="0" presId="urn:microsoft.com/office/officeart/2005/8/layout/chevron2"/>
    <dgm:cxn modelId="{F15776F9-4781-4FAA-BA5F-05140AD3EE13}" type="presParOf" srcId="{562578B4-D0A2-49CF-98CD-CC05E66E3D13}" destId="{FF9AF4B8-0FEB-4279-B072-BB3E12C26701}" srcOrd="0" destOrd="0" presId="urn:microsoft.com/office/officeart/2005/8/layout/chevron2"/>
    <dgm:cxn modelId="{DF53081C-71D3-4794-8911-08559B1EECB9}" type="presParOf" srcId="{562578B4-D0A2-49CF-98CD-CC05E66E3D13}" destId="{F0C72172-B5D3-4CB9-9414-8C5FCBCBC62F}" srcOrd="1" destOrd="0" presId="urn:microsoft.com/office/officeart/2005/8/layout/chevron2"/>
    <dgm:cxn modelId="{68B87CF4-0069-4041-A0DE-192019EB1976}" type="presParOf" srcId="{786281AC-C57C-4B86-BD9A-6CFF584C4330}" destId="{A6CE8832-BBED-4C29-AAF5-53A92F6A083F}" srcOrd="1" destOrd="0" presId="urn:microsoft.com/office/officeart/2005/8/layout/chevron2"/>
    <dgm:cxn modelId="{A2B9AC9D-8B98-436C-A58D-C07219AE0CD7}" type="presParOf" srcId="{786281AC-C57C-4B86-BD9A-6CFF584C4330}" destId="{E4D8847C-F67C-4E12-8E8E-B0CA66817074}" srcOrd="2" destOrd="0" presId="urn:microsoft.com/office/officeart/2005/8/layout/chevron2"/>
    <dgm:cxn modelId="{696D0B07-3D19-4211-BFAF-FB75D732BD3F}" type="presParOf" srcId="{E4D8847C-F67C-4E12-8E8E-B0CA66817074}" destId="{022ED5DD-9589-4FD5-AEA3-2C9E5B75E02F}" srcOrd="0" destOrd="0" presId="urn:microsoft.com/office/officeart/2005/8/layout/chevron2"/>
    <dgm:cxn modelId="{3C390EFE-293E-4346-85C9-28193E042916}" type="presParOf" srcId="{E4D8847C-F67C-4E12-8E8E-B0CA66817074}" destId="{486A6619-AB52-4CB2-8684-F12F130988FC}" srcOrd="1" destOrd="0" presId="urn:microsoft.com/office/officeart/2005/8/layout/chevron2"/>
    <dgm:cxn modelId="{779415CF-64EC-497D-B591-2B4A39D3DDE2}" type="presParOf" srcId="{786281AC-C57C-4B86-BD9A-6CFF584C4330}" destId="{49DC33DF-8D6F-4B57-BB60-45F16EF251B4}" srcOrd="3" destOrd="0" presId="urn:microsoft.com/office/officeart/2005/8/layout/chevron2"/>
    <dgm:cxn modelId="{5F221B64-D429-4B19-856B-DE97488EB634}" type="presParOf" srcId="{786281AC-C57C-4B86-BD9A-6CFF584C4330}" destId="{6FE8CD6F-81AE-44C6-8F3A-1138C0268D5F}" srcOrd="4" destOrd="0" presId="urn:microsoft.com/office/officeart/2005/8/layout/chevron2"/>
    <dgm:cxn modelId="{812EE6BB-6129-4F12-AC51-C9DB012C5B4A}" type="presParOf" srcId="{6FE8CD6F-81AE-44C6-8F3A-1138C0268D5F}" destId="{CF7ACA5A-DAC2-4430-B69A-5B6FB936E3EF}" srcOrd="0" destOrd="0" presId="urn:microsoft.com/office/officeart/2005/8/layout/chevron2"/>
    <dgm:cxn modelId="{D721CF6C-86DE-4940-9A48-3815E6BD5F19}" type="presParOf" srcId="{6FE8CD6F-81AE-44C6-8F3A-1138C0268D5F}" destId="{2453DC3B-D5A0-4A84-9795-91B49E0860BB}" srcOrd="1" destOrd="0" presId="urn:microsoft.com/office/officeart/2005/8/layout/chevron2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5F54E3-18EC-47D5-9435-3975D5A49CF4}" type="doc">
      <dgm:prSet loTypeId="urn:microsoft.com/office/officeart/2005/8/layout/pyramid1" loCatId="pyramid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65EB01-CE1C-4F5A-B216-F8589A834B49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id-ID" sz="1400" b="1" smtClean="0">
            <a:solidFill>
              <a:schemeClr val="bg1"/>
            </a:solidFill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id-ID" sz="1400" b="1" smtClean="0">
            <a:solidFill>
              <a:schemeClr val="bg1"/>
            </a:solidFill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id-ID" sz="1400" b="1" smtClean="0">
            <a:solidFill>
              <a:schemeClr val="bg1"/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id-ID" sz="1400" b="1" smtClean="0">
              <a:solidFill>
                <a:schemeClr val="bg1"/>
              </a:solidFill>
            </a:rPr>
            <a:t>KESATUAN MASYARAKAT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id-ID" sz="1400" b="1" smtClean="0">
              <a:solidFill>
                <a:schemeClr val="bg1"/>
              </a:solidFill>
            </a:rPr>
            <a:t>HUKUM</a:t>
          </a:r>
          <a:endParaRPr lang="en-US" sz="1400" b="1" dirty="0">
            <a:solidFill>
              <a:schemeClr val="bg1"/>
            </a:solidFill>
          </a:endParaRPr>
        </a:p>
      </dgm:t>
    </dgm:pt>
    <dgm:pt modelId="{EA4965DD-1EA3-4575-88E3-B2DA08120DB0}" type="parTrans" cxnId="{1FB647F6-C276-4073-8317-AE0363D5B22D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41DE8E69-0D61-43DD-93E4-FAF693842D6D}" type="sibTrans" cxnId="{1FB647F6-C276-4073-8317-AE0363D5B22D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A9F421A0-1AA1-4DEE-84B2-DA43BCBE6A48}">
      <dgm:prSet phldrT="[Text]" custT="1"/>
      <dgm:spPr/>
      <dgm:t>
        <a:bodyPr/>
        <a:lstStyle/>
        <a:p>
          <a:endParaRPr lang="id-ID" sz="1400" b="1" dirty="0" smtClean="0">
            <a:solidFill>
              <a:schemeClr val="bg1"/>
            </a:solidFill>
          </a:endParaRPr>
        </a:p>
        <a:p>
          <a:r>
            <a:rPr lang="id-ID" sz="1400" b="1" dirty="0" smtClean="0">
              <a:solidFill>
                <a:schemeClr val="bg1"/>
              </a:solidFill>
            </a:rPr>
            <a:t>YANG MEMILIKI </a:t>
          </a:r>
        </a:p>
        <a:p>
          <a:r>
            <a:rPr lang="id-ID" sz="1400" b="1" dirty="0" smtClean="0">
              <a:solidFill>
                <a:schemeClr val="bg1"/>
              </a:solidFill>
            </a:rPr>
            <a:t>BATAS WILAYAH</a:t>
          </a:r>
          <a:endParaRPr lang="en-US" sz="1400" b="1" dirty="0">
            <a:solidFill>
              <a:schemeClr val="bg1"/>
            </a:solidFill>
          </a:endParaRPr>
        </a:p>
      </dgm:t>
    </dgm:pt>
    <dgm:pt modelId="{C912A2E6-EA42-4CFB-A748-5789123BCB48}" type="parTrans" cxnId="{977E43E9-A5F3-4E7E-A8F5-291EC8713ED5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B99FFDEC-0DC5-4BD9-8FB4-BFCFAAE7D365}" type="sibTrans" cxnId="{977E43E9-A5F3-4E7E-A8F5-291EC8713ED5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94F12A07-8A1E-442A-924B-3AA9EE540CFB}">
      <dgm:prSet phldrT="[Text]" custT="1"/>
      <dgm:spPr/>
      <dgm:t>
        <a:bodyPr/>
        <a:lstStyle/>
        <a:p>
          <a:endParaRPr lang="id-ID" sz="1200" b="1" dirty="0" smtClean="0">
            <a:solidFill>
              <a:schemeClr val="bg1"/>
            </a:solidFill>
          </a:endParaRPr>
        </a:p>
        <a:p>
          <a:r>
            <a:rPr lang="id-ID" sz="1400" b="1" dirty="0" smtClean="0">
              <a:solidFill>
                <a:schemeClr val="bg1"/>
              </a:solidFill>
            </a:rPr>
            <a:t>YANG BERWENANG UNTUK MENGATUR </a:t>
          </a:r>
        </a:p>
        <a:p>
          <a:r>
            <a:rPr lang="id-ID" sz="1400" b="1" dirty="0" smtClean="0">
              <a:solidFill>
                <a:schemeClr val="bg1"/>
              </a:solidFill>
            </a:rPr>
            <a:t>DAN MENGURUS URUSAN </a:t>
          </a:r>
        </a:p>
        <a:p>
          <a:endParaRPr lang="en-US" sz="700" b="1" dirty="0">
            <a:solidFill>
              <a:schemeClr val="bg1"/>
            </a:solidFill>
          </a:endParaRPr>
        </a:p>
      </dgm:t>
    </dgm:pt>
    <dgm:pt modelId="{DEE36916-2993-4477-AA7E-B0A2F7EFDF41}" type="parTrans" cxnId="{CE3C7D23-8DBB-4DE3-8978-F15D8F21822E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274698CD-5CB0-4D31-A2CD-C668E2663FE8}" type="sibTrans" cxnId="{CE3C7D23-8DBB-4DE3-8978-F15D8F21822E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F78AAF5E-16DD-436D-A458-1F1647509CD5}">
      <dgm:prSet custT="1"/>
      <dgm:spPr/>
      <dgm:t>
        <a:bodyPr/>
        <a:lstStyle/>
        <a:p>
          <a:pPr algn="ctr"/>
          <a:r>
            <a:rPr lang="id-ID" sz="1400" b="1" dirty="0" smtClean="0">
              <a:solidFill>
                <a:schemeClr val="bg1"/>
              </a:solidFill>
            </a:rPr>
            <a:t>- PEMERINTAHAN, </a:t>
          </a:r>
        </a:p>
        <a:p>
          <a:pPr algn="ctr"/>
          <a:r>
            <a:rPr lang="id-ID" sz="1400" b="1" dirty="0" smtClean="0">
              <a:solidFill>
                <a:schemeClr val="bg1"/>
              </a:solidFill>
            </a:rPr>
            <a:t>- KEPENTINGAN MASYARAKAT  SETEMPAT BERDASARKAN PRAKARSA MASYARAKAT, </a:t>
          </a:r>
        </a:p>
        <a:p>
          <a:pPr algn="ctr"/>
          <a:r>
            <a:rPr lang="id-ID" sz="1400" b="1" dirty="0" smtClean="0">
              <a:solidFill>
                <a:schemeClr val="bg1"/>
              </a:solidFill>
            </a:rPr>
            <a:t>- HAK ASAL USUL, DAN/ATAU HAK TRADISIONAL</a:t>
          </a:r>
        </a:p>
        <a:p>
          <a:pPr algn="ctr" rtl="0"/>
          <a:r>
            <a:rPr lang="id-ID" sz="1400" b="1" dirty="0" smtClean="0">
              <a:solidFill>
                <a:schemeClr val="bg1"/>
              </a:solidFill>
            </a:rPr>
            <a:t>YANG DIAKUI DAN DIHORMATI DALAM SISTEM  PEMERINTAHAN NKRI</a:t>
          </a:r>
        </a:p>
      </dgm:t>
    </dgm:pt>
    <dgm:pt modelId="{CC516642-6F3F-4968-86F6-50160C44A334}" type="parTrans" cxnId="{9E22943E-4B91-4722-BC36-98815C69A8EA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8794B740-64D5-471F-92F9-E6D7A041D3E2}" type="sibTrans" cxnId="{9E22943E-4B91-4722-BC36-98815C69A8EA}">
      <dgm:prSet/>
      <dgm:spPr/>
      <dgm:t>
        <a:bodyPr/>
        <a:lstStyle/>
        <a:p>
          <a:endParaRPr lang="en-US" sz="1600" b="1">
            <a:solidFill>
              <a:schemeClr val="bg1"/>
            </a:solidFill>
          </a:endParaRPr>
        </a:p>
      </dgm:t>
    </dgm:pt>
    <dgm:pt modelId="{96678150-8A9E-4A1A-8D71-271101D333E2}" type="pres">
      <dgm:prSet presAssocID="{415F54E3-18EC-47D5-9435-3975D5A49C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A322188-24CD-4947-BF34-2787AA10AD87}" type="pres">
      <dgm:prSet presAssocID="{F165EB01-CE1C-4F5A-B216-F8589A834B49}" presName="Name8" presStyleCnt="0"/>
      <dgm:spPr/>
    </dgm:pt>
    <dgm:pt modelId="{ADEAB4F8-5B06-42F2-9A8D-1C99B32978FC}" type="pres">
      <dgm:prSet presAssocID="{F165EB01-CE1C-4F5A-B216-F8589A834B49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3D162-3972-41B9-99FD-C912152B4DC5}" type="pres">
      <dgm:prSet presAssocID="{F165EB01-CE1C-4F5A-B216-F8589A834B4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84E02A-3B24-4B50-B4CD-491F51F01FC9}" type="pres">
      <dgm:prSet presAssocID="{A9F421A0-1AA1-4DEE-84B2-DA43BCBE6A48}" presName="Name8" presStyleCnt="0"/>
      <dgm:spPr/>
    </dgm:pt>
    <dgm:pt modelId="{6AA80166-7F9A-414A-BC44-0385522212A3}" type="pres">
      <dgm:prSet presAssocID="{A9F421A0-1AA1-4DEE-84B2-DA43BCBE6A48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8754C-C88F-46CE-934D-53F3C16F1731}" type="pres">
      <dgm:prSet presAssocID="{A9F421A0-1AA1-4DEE-84B2-DA43BCBE6A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C7BA4-4E80-47D1-8E07-B8037F519CA1}" type="pres">
      <dgm:prSet presAssocID="{94F12A07-8A1E-442A-924B-3AA9EE540CFB}" presName="Name8" presStyleCnt="0"/>
      <dgm:spPr/>
    </dgm:pt>
    <dgm:pt modelId="{77239154-76DC-46EB-BE6C-75EAE9BE19B8}" type="pres">
      <dgm:prSet presAssocID="{94F12A07-8A1E-442A-924B-3AA9EE540CFB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5C1E1-7011-478B-B47C-491B30B091BA}" type="pres">
      <dgm:prSet presAssocID="{94F12A07-8A1E-442A-924B-3AA9EE540CF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F59C6-9AED-4045-AC1D-3F1C7993A6F1}" type="pres">
      <dgm:prSet presAssocID="{F78AAF5E-16DD-436D-A458-1F1647509CD5}" presName="Name8" presStyleCnt="0"/>
      <dgm:spPr/>
    </dgm:pt>
    <dgm:pt modelId="{018BCB15-277A-4792-81C6-68E1AB16825E}" type="pres">
      <dgm:prSet presAssocID="{F78AAF5E-16DD-436D-A458-1F1647509CD5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B47EB4-8E79-43D0-953D-FDD82DB42AB7}" type="pres">
      <dgm:prSet presAssocID="{F78AAF5E-16DD-436D-A458-1F1647509CD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7926D1-A37A-45DF-B264-F005448BE5BD}" type="presOf" srcId="{F78AAF5E-16DD-436D-A458-1F1647509CD5}" destId="{018BCB15-277A-4792-81C6-68E1AB16825E}" srcOrd="0" destOrd="0" presId="urn:microsoft.com/office/officeart/2005/8/layout/pyramid1"/>
    <dgm:cxn modelId="{CE3C7D23-8DBB-4DE3-8978-F15D8F21822E}" srcId="{415F54E3-18EC-47D5-9435-3975D5A49CF4}" destId="{94F12A07-8A1E-442A-924B-3AA9EE540CFB}" srcOrd="2" destOrd="0" parTransId="{DEE36916-2993-4477-AA7E-B0A2F7EFDF41}" sibTransId="{274698CD-5CB0-4D31-A2CD-C668E2663FE8}"/>
    <dgm:cxn modelId="{E95F5BC7-5B53-4C41-B51C-A2200EECFB82}" type="presOf" srcId="{A9F421A0-1AA1-4DEE-84B2-DA43BCBE6A48}" destId="{79F8754C-C88F-46CE-934D-53F3C16F1731}" srcOrd="1" destOrd="0" presId="urn:microsoft.com/office/officeart/2005/8/layout/pyramid1"/>
    <dgm:cxn modelId="{63CBC45D-783B-4DCB-A685-9BF3E5AE5FDF}" type="presOf" srcId="{415F54E3-18EC-47D5-9435-3975D5A49CF4}" destId="{96678150-8A9E-4A1A-8D71-271101D333E2}" srcOrd="0" destOrd="0" presId="urn:microsoft.com/office/officeart/2005/8/layout/pyramid1"/>
    <dgm:cxn modelId="{7A1F87C2-E5FC-47AA-B53D-FF6A6FB23761}" type="presOf" srcId="{94F12A07-8A1E-442A-924B-3AA9EE540CFB}" destId="{9525C1E1-7011-478B-B47C-491B30B091BA}" srcOrd="1" destOrd="0" presId="urn:microsoft.com/office/officeart/2005/8/layout/pyramid1"/>
    <dgm:cxn modelId="{977E43E9-A5F3-4E7E-A8F5-291EC8713ED5}" srcId="{415F54E3-18EC-47D5-9435-3975D5A49CF4}" destId="{A9F421A0-1AA1-4DEE-84B2-DA43BCBE6A48}" srcOrd="1" destOrd="0" parTransId="{C912A2E6-EA42-4CFB-A748-5789123BCB48}" sibTransId="{B99FFDEC-0DC5-4BD9-8FB4-BFCFAAE7D365}"/>
    <dgm:cxn modelId="{1FB647F6-C276-4073-8317-AE0363D5B22D}" srcId="{415F54E3-18EC-47D5-9435-3975D5A49CF4}" destId="{F165EB01-CE1C-4F5A-B216-F8589A834B49}" srcOrd="0" destOrd="0" parTransId="{EA4965DD-1EA3-4575-88E3-B2DA08120DB0}" sibTransId="{41DE8E69-0D61-43DD-93E4-FAF693842D6D}"/>
    <dgm:cxn modelId="{75408CB8-637A-41F1-B5D3-B20B4F8947F4}" type="presOf" srcId="{F165EB01-CE1C-4F5A-B216-F8589A834B49}" destId="{8033D162-3972-41B9-99FD-C912152B4DC5}" srcOrd="1" destOrd="0" presId="urn:microsoft.com/office/officeart/2005/8/layout/pyramid1"/>
    <dgm:cxn modelId="{4F3B74F7-05C7-4C81-880D-E8C778E4BFCD}" type="presOf" srcId="{94F12A07-8A1E-442A-924B-3AA9EE540CFB}" destId="{77239154-76DC-46EB-BE6C-75EAE9BE19B8}" srcOrd="0" destOrd="0" presId="urn:microsoft.com/office/officeart/2005/8/layout/pyramid1"/>
    <dgm:cxn modelId="{9E22943E-4B91-4722-BC36-98815C69A8EA}" srcId="{415F54E3-18EC-47D5-9435-3975D5A49CF4}" destId="{F78AAF5E-16DD-436D-A458-1F1647509CD5}" srcOrd="3" destOrd="0" parTransId="{CC516642-6F3F-4968-86F6-50160C44A334}" sibTransId="{8794B740-64D5-471F-92F9-E6D7A041D3E2}"/>
    <dgm:cxn modelId="{6711C569-0CF7-4606-B32B-4427CC89EB8D}" type="presOf" srcId="{A9F421A0-1AA1-4DEE-84B2-DA43BCBE6A48}" destId="{6AA80166-7F9A-414A-BC44-0385522212A3}" srcOrd="0" destOrd="0" presId="urn:microsoft.com/office/officeart/2005/8/layout/pyramid1"/>
    <dgm:cxn modelId="{EA6F5834-A0A1-4966-971B-2D85BD9C997D}" type="presOf" srcId="{F165EB01-CE1C-4F5A-B216-F8589A834B49}" destId="{ADEAB4F8-5B06-42F2-9A8D-1C99B32978FC}" srcOrd="0" destOrd="0" presId="urn:microsoft.com/office/officeart/2005/8/layout/pyramid1"/>
    <dgm:cxn modelId="{C3B1B0CB-4CE6-4445-8366-F346807CCEB5}" type="presOf" srcId="{F78AAF5E-16DD-436D-A458-1F1647509CD5}" destId="{6DB47EB4-8E79-43D0-953D-FDD82DB42AB7}" srcOrd="1" destOrd="0" presId="urn:microsoft.com/office/officeart/2005/8/layout/pyramid1"/>
    <dgm:cxn modelId="{553BECD6-DF6E-4A90-8289-3C424F879575}" type="presParOf" srcId="{96678150-8A9E-4A1A-8D71-271101D333E2}" destId="{5A322188-24CD-4947-BF34-2787AA10AD87}" srcOrd="0" destOrd="0" presId="urn:microsoft.com/office/officeart/2005/8/layout/pyramid1"/>
    <dgm:cxn modelId="{DF53EA31-14C0-47BB-A171-453E130C1BE0}" type="presParOf" srcId="{5A322188-24CD-4947-BF34-2787AA10AD87}" destId="{ADEAB4F8-5B06-42F2-9A8D-1C99B32978FC}" srcOrd="0" destOrd="0" presId="urn:microsoft.com/office/officeart/2005/8/layout/pyramid1"/>
    <dgm:cxn modelId="{8266E3DD-CFD1-4321-9979-0D6CAE49CA25}" type="presParOf" srcId="{5A322188-24CD-4947-BF34-2787AA10AD87}" destId="{8033D162-3972-41B9-99FD-C912152B4DC5}" srcOrd="1" destOrd="0" presId="urn:microsoft.com/office/officeart/2005/8/layout/pyramid1"/>
    <dgm:cxn modelId="{63FC320B-4ED1-46A3-B5A6-DE877FFC06E0}" type="presParOf" srcId="{96678150-8A9E-4A1A-8D71-271101D333E2}" destId="{1D84E02A-3B24-4B50-B4CD-491F51F01FC9}" srcOrd="1" destOrd="0" presId="urn:microsoft.com/office/officeart/2005/8/layout/pyramid1"/>
    <dgm:cxn modelId="{8F575171-4054-4231-BECB-90966D991273}" type="presParOf" srcId="{1D84E02A-3B24-4B50-B4CD-491F51F01FC9}" destId="{6AA80166-7F9A-414A-BC44-0385522212A3}" srcOrd="0" destOrd="0" presId="urn:microsoft.com/office/officeart/2005/8/layout/pyramid1"/>
    <dgm:cxn modelId="{55AAC521-4350-445D-B56A-489B88257BE2}" type="presParOf" srcId="{1D84E02A-3B24-4B50-B4CD-491F51F01FC9}" destId="{79F8754C-C88F-46CE-934D-53F3C16F1731}" srcOrd="1" destOrd="0" presId="urn:microsoft.com/office/officeart/2005/8/layout/pyramid1"/>
    <dgm:cxn modelId="{D6F88DB2-DD82-4705-80A1-7430A57C030D}" type="presParOf" srcId="{96678150-8A9E-4A1A-8D71-271101D333E2}" destId="{71CC7BA4-4E80-47D1-8E07-B8037F519CA1}" srcOrd="2" destOrd="0" presId="urn:microsoft.com/office/officeart/2005/8/layout/pyramid1"/>
    <dgm:cxn modelId="{55A2F2BD-10B2-4F32-931D-3CA14D6FCD55}" type="presParOf" srcId="{71CC7BA4-4E80-47D1-8E07-B8037F519CA1}" destId="{77239154-76DC-46EB-BE6C-75EAE9BE19B8}" srcOrd="0" destOrd="0" presId="urn:microsoft.com/office/officeart/2005/8/layout/pyramid1"/>
    <dgm:cxn modelId="{E9F2C0D0-EF11-49C1-82F1-CF5E7C11D1A4}" type="presParOf" srcId="{71CC7BA4-4E80-47D1-8E07-B8037F519CA1}" destId="{9525C1E1-7011-478B-B47C-491B30B091BA}" srcOrd="1" destOrd="0" presId="urn:microsoft.com/office/officeart/2005/8/layout/pyramid1"/>
    <dgm:cxn modelId="{09785650-5317-4A98-9A45-57194CD7BDD1}" type="presParOf" srcId="{96678150-8A9E-4A1A-8D71-271101D333E2}" destId="{C32F59C6-9AED-4045-AC1D-3F1C7993A6F1}" srcOrd="3" destOrd="0" presId="urn:microsoft.com/office/officeart/2005/8/layout/pyramid1"/>
    <dgm:cxn modelId="{2A7AD036-3591-40C2-A4A9-361A38E6D107}" type="presParOf" srcId="{C32F59C6-9AED-4045-AC1D-3F1C7993A6F1}" destId="{018BCB15-277A-4792-81C6-68E1AB16825E}" srcOrd="0" destOrd="0" presId="urn:microsoft.com/office/officeart/2005/8/layout/pyramid1"/>
    <dgm:cxn modelId="{32D8AFFD-665C-4F7E-8D04-4FBB1878A10E}" type="presParOf" srcId="{C32F59C6-9AED-4045-AC1D-3F1C7993A6F1}" destId="{6DB47EB4-8E79-43D0-953D-FDD82DB42AB7}" srcOrd="1" destOrd="0" presId="urn:microsoft.com/office/officeart/2005/8/layout/pyramid1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5AF199-191E-47E9-8E79-1E9593C2198D}" type="doc">
      <dgm:prSet loTypeId="urn:microsoft.com/office/officeart/2005/8/layout/hList7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A853BA-AC95-45B9-992E-C1AD1DAB01C4}">
      <dgm:prSet phldrT="[Text]" custT="1"/>
      <dgm:spPr/>
      <dgm:t>
        <a:bodyPr anchor="t"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id-ID" sz="1600" dirty="0" smtClean="0"/>
            <a:t>MASYARAKAT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id-ID" sz="18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id-ID" sz="1600" dirty="0" smtClean="0"/>
            <a:t>PEMERINTAHAN MASYARAKAT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id-ID" sz="240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id-ID" sz="1600" dirty="0" smtClean="0"/>
            <a:t>MASYARAKAT BERPEMERINTAHAN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id-ID" sz="1600" i="1" dirty="0" smtClean="0"/>
            <a:t>(SELF GOVERNING COMMUNITY</a:t>
          </a:r>
          <a:r>
            <a:rPr lang="id-ID" sz="1600" dirty="0" smtClean="0"/>
            <a:t>)</a:t>
          </a:r>
          <a:endParaRPr lang="en-US" sz="1600" dirty="0"/>
        </a:p>
      </dgm:t>
    </dgm:pt>
    <dgm:pt modelId="{69F84678-47D4-40F5-A096-93653F190508}" type="parTrans" cxnId="{0D9A8F26-774F-423E-B55F-439E7DA6C995}">
      <dgm:prSet/>
      <dgm:spPr/>
      <dgm:t>
        <a:bodyPr/>
        <a:lstStyle/>
        <a:p>
          <a:endParaRPr lang="en-US"/>
        </a:p>
      </dgm:t>
    </dgm:pt>
    <dgm:pt modelId="{D1EC77FC-CCDF-406F-9282-F62F673971AE}" type="sibTrans" cxnId="{0D9A8F26-774F-423E-B55F-439E7DA6C995}">
      <dgm:prSet/>
      <dgm:spPr/>
      <dgm:t>
        <a:bodyPr/>
        <a:lstStyle/>
        <a:p>
          <a:endParaRPr lang="en-US"/>
        </a:p>
      </dgm:t>
    </dgm:pt>
    <dgm:pt modelId="{F3C6E2FC-F3C9-4615-9967-B14012EA3C8A}">
      <dgm:prSet phldrT="[Text]" custT="1"/>
      <dgm:spPr/>
      <dgm:t>
        <a:bodyPr anchor="t"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id-ID" sz="1600" i="0" dirty="0" smtClean="0"/>
            <a:t>PEMERINTAHAN</a:t>
          </a:r>
        </a:p>
        <a:p>
          <a:pPr algn="l">
            <a:lnSpc>
              <a:spcPct val="100000"/>
            </a:lnSpc>
            <a:spcAft>
              <a:spcPts val="0"/>
            </a:spcAft>
          </a:pPr>
          <a:endParaRPr lang="id-ID" sz="1800" i="0" dirty="0" smtClean="0"/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id-ID" sz="1600" i="0" dirty="0" smtClean="0"/>
            <a:t>PEMERINTAHAN BERBASIS MASYARAKAT</a:t>
          </a:r>
          <a:endParaRPr lang="id-ID" sz="1400" i="0" dirty="0" smtClean="0"/>
        </a:p>
        <a:p>
          <a:pPr algn="l">
            <a:lnSpc>
              <a:spcPct val="90000"/>
            </a:lnSpc>
            <a:spcAft>
              <a:spcPct val="35000"/>
            </a:spcAft>
          </a:pPr>
          <a:endParaRPr lang="id-ID" sz="1800" i="1" dirty="0" smtClean="0"/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id-ID" sz="1600" dirty="0" smtClean="0"/>
            <a:t>PEMERINTAHAN LOKAL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r>
            <a:rPr lang="id-ID" sz="1600" i="1" dirty="0" smtClean="0"/>
            <a:t>(LOCAL SELF GOVERMENT)</a:t>
          </a:r>
        </a:p>
        <a:p>
          <a:pPr algn="l">
            <a:lnSpc>
              <a:spcPct val="90000"/>
            </a:lnSpc>
            <a:spcAft>
              <a:spcPct val="35000"/>
            </a:spcAft>
          </a:pPr>
          <a:endParaRPr lang="en-US" sz="1400" i="1" dirty="0"/>
        </a:p>
      </dgm:t>
    </dgm:pt>
    <dgm:pt modelId="{260AA4CE-CB02-42AD-8531-496755AECFC0}" type="parTrans" cxnId="{D68D3453-56A3-468F-956E-7901D5DA5F69}">
      <dgm:prSet/>
      <dgm:spPr/>
      <dgm:t>
        <a:bodyPr/>
        <a:lstStyle/>
        <a:p>
          <a:endParaRPr lang="en-US"/>
        </a:p>
      </dgm:t>
    </dgm:pt>
    <dgm:pt modelId="{2A0D9624-2A9B-4F71-AA6E-BC5385F59AF7}" type="sibTrans" cxnId="{D68D3453-56A3-468F-956E-7901D5DA5F69}">
      <dgm:prSet/>
      <dgm:spPr/>
      <dgm:t>
        <a:bodyPr/>
        <a:lstStyle/>
        <a:p>
          <a:endParaRPr lang="en-US"/>
        </a:p>
      </dgm:t>
    </dgm:pt>
    <dgm:pt modelId="{C70B1955-1F7D-4027-96E2-1DC3C214F6D3}" type="pres">
      <dgm:prSet presAssocID="{375AF199-191E-47E9-8E79-1E9593C2198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05D065-1CC0-40BB-A1CC-67B47436B6FD}" type="pres">
      <dgm:prSet presAssocID="{375AF199-191E-47E9-8E79-1E9593C2198D}" presName="fgShape" presStyleLbl="fgShp" presStyleIdx="0" presStyleCnt="1" custScaleX="104043" custScaleY="81733" custLinFactNeighborX="419" custLinFactNeighborY="1393"/>
      <dgm:spPr/>
      <dgm:t>
        <a:bodyPr/>
        <a:lstStyle/>
        <a:p>
          <a:endParaRPr lang="en-US"/>
        </a:p>
      </dgm:t>
    </dgm:pt>
    <dgm:pt modelId="{E7AB425A-7085-430F-A0AD-0901845496A6}" type="pres">
      <dgm:prSet presAssocID="{375AF199-191E-47E9-8E79-1E9593C2198D}" presName="linComp" presStyleCnt="0"/>
      <dgm:spPr/>
    </dgm:pt>
    <dgm:pt modelId="{2E8B9318-F6A5-4928-AD59-F9A50F131362}" type="pres">
      <dgm:prSet presAssocID="{E9A853BA-AC95-45B9-992E-C1AD1DAB01C4}" presName="compNode" presStyleCnt="0"/>
      <dgm:spPr/>
    </dgm:pt>
    <dgm:pt modelId="{94BFC2CE-9033-4A6E-A88D-B862950A6911}" type="pres">
      <dgm:prSet presAssocID="{E9A853BA-AC95-45B9-992E-C1AD1DAB01C4}" presName="bkgdShape" presStyleLbl="node1" presStyleIdx="0" presStyleCnt="2"/>
      <dgm:spPr/>
      <dgm:t>
        <a:bodyPr/>
        <a:lstStyle/>
        <a:p>
          <a:endParaRPr lang="en-US"/>
        </a:p>
      </dgm:t>
    </dgm:pt>
    <dgm:pt modelId="{AA97A735-F561-45C3-B1FF-6F969E415A2B}" type="pres">
      <dgm:prSet presAssocID="{E9A853BA-AC95-45B9-992E-C1AD1DAB01C4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EEDA33-5BFC-4C8D-B695-1952296D1D4D}" type="pres">
      <dgm:prSet presAssocID="{E9A853BA-AC95-45B9-992E-C1AD1DAB01C4}" presName="invisiNode" presStyleLbl="node1" presStyleIdx="0" presStyleCnt="2"/>
      <dgm:spPr/>
    </dgm:pt>
    <dgm:pt modelId="{9ED79561-1951-4EF3-9668-EBACA48AD2AA}" type="pres">
      <dgm:prSet presAssocID="{E9A853BA-AC95-45B9-992E-C1AD1DAB01C4}" presName="imagNode" presStyleLbl="fgImgPlace1" presStyleIdx="0" presStyleCnt="2" custLinFactNeighborY="-1011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84C8AD1-C33A-4F07-95F5-F2A100FFBFAA}" type="pres">
      <dgm:prSet presAssocID="{D1EC77FC-CCDF-406F-9282-F62F673971A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365620-30E9-4BC7-B8EA-F25EB40A1748}" type="pres">
      <dgm:prSet presAssocID="{F3C6E2FC-F3C9-4615-9967-B14012EA3C8A}" presName="compNode" presStyleCnt="0"/>
      <dgm:spPr/>
    </dgm:pt>
    <dgm:pt modelId="{5D985CC4-F006-49EF-A3D0-0C7353A0A11A}" type="pres">
      <dgm:prSet presAssocID="{F3C6E2FC-F3C9-4615-9967-B14012EA3C8A}" presName="bkgdShape" presStyleLbl="node1" presStyleIdx="1" presStyleCnt="2"/>
      <dgm:spPr/>
      <dgm:t>
        <a:bodyPr/>
        <a:lstStyle/>
        <a:p>
          <a:endParaRPr lang="en-US"/>
        </a:p>
      </dgm:t>
    </dgm:pt>
    <dgm:pt modelId="{0427EB96-4320-4579-9C89-17AD29A480FB}" type="pres">
      <dgm:prSet presAssocID="{F3C6E2FC-F3C9-4615-9967-B14012EA3C8A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B2F97-190A-4503-8882-876D68FDFB3B}" type="pres">
      <dgm:prSet presAssocID="{F3C6E2FC-F3C9-4615-9967-B14012EA3C8A}" presName="invisiNode" presStyleLbl="node1" presStyleIdx="1" presStyleCnt="2"/>
      <dgm:spPr/>
    </dgm:pt>
    <dgm:pt modelId="{E6062A63-D9A3-477A-AF77-2CB773A55857}" type="pres">
      <dgm:prSet presAssocID="{F3C6E2FC-F3C9-4615-9967-B14012EA3C8A}" presName="imagNode" presStyleLbl="fgImgPlace1" presStyleIdx="1" presStyleCnt="2" custLinFactNeighborY="-1011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5C2EDED4-B244-4073-88B3-8E020332B72B}" type="presOf" srcId="{E9A853BA-AC95-45B9-992E-C1AD1DAB01C4}" destId="{94BFC2CE-9033-4A6E-A88D-B862950A6911}" srcOrd="0" destOrd="0" presId="urn:microsoft.com/office/officeart/2005/8/layout/hList7"/>
    <dgm:cxn modelId="{15E25D44-9AB7-4629-9B43-ED446D5DE828}" type="presOf" srcId="{E9A853BA-AC95-45B9-992E-C1AD1DAB01C4}" destId="{AA97A735-F561-45C3-B1FF-6F969E415A2B}" srcOrd="1" destOrd="0" presId="urn:microsoft.com/office/officeart/2005/8/layout/hList7"/>
    <dgm:cxn modelId="{80B1AC62-913A-48A9-A59E-47ED123FE294}" type="presOf" srcId="{375AF199-191E-47E9-8E79-1E9593C2198D}" destId="{C70B1955-1F7D-4027-96E2-1DC3C214F6D3}" srcOrd="0" destOrd="0" presId="urn:microsoft.com/office/officeart/2005/8/layout/hList7"/>
    <dgm:cxn modelId="{A9F21FFF-BC01-4FF1-A4E7-070CF16D1E74}" type="presOf" srcId="{F3C6E2FC-F3C9-4615-9967-B14012EA3C8A}" destId="{0427EB96-4320-4579-9C89-17AD29A480FB}" srcOrd="1" destOrd="0" presId="urn:microsoft.com/office/officeart/2005/8/layout/hList7"/>
    <dgm:cxn modelId="{71E414EA-1B13-45AE-A232-B0131E711E2B}" type="presOf" srcId="{D1EC77FC-CCDF-406F-9282-F62F673971AE}" destId="{A84C8AD1-C33A-4F07-95F5-F2A100FFBFAA}" srcOrd="0" destOrd="0" presId="urn:microsoft.com/office/officeart/2005/8/layout/hList7"/>
    <dgm:cxn modelId="{2E41AB16-801E-455A-9557-BB94C80C8988}" type="presOf" srcId="{F3C6E2FC-F3C9-4615-9967-B14012EA3C8A}" destId="{5D985CC4-F006-49EF-A3D0-0C7353A0A11A}" srcOrd="0" destOrd="0" presId="urn:microsoft.com/office/officeart/2005/8/layout/hList7"/>
    <dgm:cxn modelId="{D68D3453-56A3-468F-956E-7901D5DA5F69}" srcId="{375AF199-191E-47E9-8E79-1E9593C2198D}" destId="{F3C6E2FC-F3C9-4615-9967-B14012EA3C8A}" srcOrd="1" destOrd="0" parTransId="{260AA4CE-CB02-42AD-8531-496755AECFC0}" sibTransId="{2A0D9624-2A9B-4F71-AA6E-BC5385F59AF7}"/>
    <dgm:cxn modelId="{0D9A8F26-774F-423E-B55F-439E7DA6C995}" srcId="{375AF199-191E-47E9-8E79-1E9593C2198D}" destId="{E9A853BA-AC95-45B9-992E-C1AD1DAB01C4}" srcOrd="0" destOrd="0" parTransId="{69F84678-47D4-40F5-A096-93653F190508}" sibTransId="{D1EC77FC-CCDF-406F-9282-F62F673971AE}"/>
    <dgm:cxn modelId="{6DE02286-F98A-4E42-A0E0-52C0E1A1772B}" type="presParOf" srcId="{C70B1955-1F7D-4027-96E2-1DC3C214F6D3}" destId="{BC05D065-1CC0-40BB-A1CC-67B47436B6FD}" srcOrd="0" destOrd="0" presId="urn:microsoft.com/office/officeart/2005/8/layout/hList7"/>
    <dgm:cxn modelId="{01BDBB8F-A6C3-411B-9518-0A60CBD89F01}" type="presParOf" srcId="{C70B1955-1F7D-4027-96E2-1DC3C214F6D3}" destId="{E7AB425A-7085-430F-A0AD-0901845496A6}" srcOrd="1" destOrd="0" presId="urn:microsoft.com/office/officeart/2005/8/layout/hList7"/>
    <dgm:cxn modelId="{227939F8-C274-4019-9B3E-751427B90A30}" type="presParOf" srcId="{E7AB425A-7085-430F-A0AD-0901845496A6}" destId="{2E8B9318-F6A5-4928-AD59-F9A50F131362}" srcOrd="0" destOrd="0" presId="urn:microsoft.com/office/officeart/2005/8/layout/hList7"/>
    <dgm:cxn modelId="{C726B17A-AAE5-4A82-8662-80710B60B3DD}" type="presParOf" srcId="{2E8B9318-F6A5-4928-AD59-F9A50F131362}" destId="{94BFC2CE-9033-4A6E-A88D-B862950A6911}" srcOrd="0" destOrd="0" presId="urn:microsoft.com/office/officeart/2005/8/layout/hList7"/>
    <dgm:cxn modelId="{6CC32CC3-5AC6-419E-AF74-157C2D582698}" type="presParOf" srcId="{2E8B9318-F6A5-4928-AD59-F9A50F131362}" destId="{AA97A735-F561-45C3-B1FF-6F969E415A2B}" srcOrd="1" destOrd="0" presId="urn:microsoft.com/office/officeart/2005/8/layout/hList7"/>
    <dgm:cxn modelId="{2781CCFA-2359-4D21-979F-C911F08F7A31}" type="presParOf" srcId="{2E8B9318-F6A5-4928-AD59-F9A50F131362}" destId="{5EEEDA33-5BFC-4C8D-B695-1952296D1D4D}" srcOrd="2" destOrd="0" presId="urn:microsoft.com/office/officeart/2005/8/layout/hList7"/>
    <dgm:cxn modelId="{B52C5335-CC75-444E-B746-437DFE410299}" type="presParOf" srcId="{2E8B9318-F6A5-4928-AD59-F9A50F131362}" destId="{9ED79561-1951-4EF3-9668-EBACA48AD2AA}" srcOrd="3" destOrd="0" presId="urn:microsoft.com/office/officeart/2005/8/layout/hList7"/>
    <dgm:cxn modelId="{6BE03CCE-4C37-47BF-AB50-5635A4D1093C}" type="presParOf" srcId="{E7AB425A-7085-430F-A0AD-0901845496A6}" destId="{A84C8AD1-C33A-4F07-95F5-F2A100FFBFAA}" srcOrd="1" destOrd="0" presId="urn:microsoft.com/office/officeart/2005/8/layout/hList7"/>
    <dgm:cxn modelId="{CBD99C50-DD35-4E6D-8415-37C5FE276807}" type="presParOf" srcId="{E7AB425A-7085-430F-A0AD-0901845496A6}" destId="{96365620-30E9-4BC7-B8EA-F25EB40A1748}" srcOrd="2" destOrd="0" presId="urn:microsoft.com/office/officeart/2005/8/layout/hList7"/>
    <dgm:cxn modelId="{D8581256-4943-4619-A2FE-34893972D3F3}" type="presParOf" srcId="{96365620-30E9-4BC7-B8EA-F25EB40A1748}" destId="{5D985CC4-F006-49EF-A3D0-0C7353A0A11A}" srcOrd="0" destOrd="0" presId="urn:microsoft.com/office/officeart/2005/8/layout/hList7"/>
    <dgm:cxn modelId="{E90A6F7C-C419-454E-93BF-A877F0B70BDB}" type="presParOf" srcId="{96365620-30E9-4BC7-B8EA-F25EB40A1748}" destId="{0427EB96-4320-4579-9C89-17AD29A480FB}" srcOrd="1" destOrd="0" presId="urn:microsoft.com/office/officeart/2005/8/layout/hList7"/>
    <dgm:cxn modelId="{15BA09B1-00FA-405E-863D-E193E6DA7242}" type="presParOf" srcId="{96365620-30E9-4BC7-B8EA-F25EB40A1748}" destId="{D1DB2F97-190A-4503-8882-876D68FDFB3B}" srcOrd="2" destOrd="0" presId="urn:microsoft.com/office/officeart/2005/8/layout/hList7"/>
    <dgm:cxn modelId="{5C9CCE52-A0DF-4DFE-A1B7-687AC1A80FE7}" type="presParOf" srcId="{96365620-30E9-4BC7-B8EA-F25EB40A1748}" destId="{E6062A63-D9A3-477A-AF77-2CB773A55857}" srcOrd="3" destOrd="0" presId="urn:microsoft.com/office/officeart/2005/8/layout/hList7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FF48B21-86A7-4A12-8436-232DA3400B83}" type="doc">
      <dgm:prSet loTypeId="urn:microsoft.com/office/officeart/2005/8/layout/pyramid4" loCatId="pyramid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D54EB3-EAF8-445F-B592-09FBFCA9A04B}">
      <dgm:prSet phldrT="[Text]" custT="1"/>
      <dgm:spPr/>
      <dgm:t>
        <a:bodyPr/>
        <a:lstStyle/>
        <a:p>
          <a:r>
            <a:rPr lang="id-ID" sz="1400" b="1" dirty="0" smtClean="0"/>
            <a:t>MASYARAKAT</a:t>
          </a:r>
          <a:endParaRPr lang="en-US" sz="1400" b="1" dirty="0"/>
        </a:p>
      </dgm:t>
    </dgm:pt>
    <dgm:pt modelId="{D078B4FE-1CF8-4DFD-91A5-97A2111F428B}" type="parTrans" cxnId="{8E18F24C-32C8-48A4-9027-33DBC672B70C}">
      <dgm:prSet/>
      <dgm:spPr/>
      <dgm:t>
        <a:bodyPr/>
        <a:lstStyle/>
        <a:p>
          <a:endParaRPr lang="en-US"/>
        </a:p>
      </dgm:t>
    </dgm:pt>
    <dgm:pt modelId="{0461D536-12E7-4938-9BCC-E4F78BA2795E}" type="sibTrans" cxnId="{8E18F24C-32C8-48A4-9027-33DBC672B70C}">
      <dgm:prSet/>
      <dgm:spPr/>
      <dgm:t>
        <a:bodyPr/>
        <a:lstStyle/>
        <a:p>
          <a:endParaRPr lang="en-US"/>
        </a:p>
      </dgm:t>
    </dgm:pt>
    <dgm:pt modelId="{B64A0A62-F270-4DAA-BB96-AAC3F09A33DB}">
      <dgm:prSet phldrT="[Text]" custT="1"/>
      <dgm:spPr/>
      <dgm:t>
        <a:bodyPr anchor="ctr"/>
        <a:lstStyle/>
        <a:p>
          <a:r>
            <a:rPr lang="id-ID" sz="1200" b="1" dirty="0" smtClean="0"/>
            <a:t>PEMERINTAHAN DESA</a:t>
          </a:r>
        </a:p>
        <a:p>
          <a:r>
            <a:rPr lang="id-ID" sz="1200" b="1" dirty="0" smtClean="0"/>
            <a:t>(KADES,PAMONG,BPD)</a:t>
          </a:r>
          <a:endParaRPr lang="en-US" sz="1200" b="1" dirty="0"/>
        </a:p>
      </dgm:t>
    </dgm:pt>
    <dgm:pt modelId="{E9AC0413-C645-4732-B9FF-4D9C33E8FAB7}" type="parTrans" cxnId="{E976619D-AA38-4BB6-98B7-A1D95D47A608}">
      <dgm:prSet/>
      <dgm:spPr/>
      <dgm:t>
        <a:bodyPr/>
        <a:lstStyle/>
        <a:p>
          <a:endParaRPr lang="en-US"/>
        </a:p>
      </dgm:t>
    </dgm:pt>
    <dgm:pt modelId="{29498598-C7AC-4FA4-BDE3-34B2FA47C82B}" type="sibTrans" cxnId="{E976619D-AA38-4BB6-98B7-A1D95D47A608}">
      <dgm:prSet/>
      <dgm:spPr/>
      <dgm:t>
        <a:bodyPr/>
        <a:lstStyle/>
        <a:p>
          <a:endParaRPr lang="en-US"/>
        </a:p>
      </dgm:t>
    </dgm:pt>
    <dgm:pt modelId="{2F691B55-2129-4EB4-821D-C91E9D1E4901}">
      <dgm:prSet phldrT="[Text]" custT="1"/>
      <dgm:spPr/>
      <dgm:t>
        <a:bodyPr/>
        <a:lstStyle/>
        <a:p>
          <a:r>
            <a:rPr lang="id-ID" sz="3200" b="1" dirty="0" smtClean="0"/>
            <a:t>DESA</a:t>
          </a:r>
          <a:endParaRPr lang="en-US" sz="3200" b="1" dirty="0"/>
        </a:p>
      </dgm:t>
    </dgm:pt>
    <dgm:pt modelId="{9AA5499D-832E-41BE-9F5D-1F6CBA88622B}" type="parTrans" cxnId="{DB985551-620C-4D1A-87E2-AEFFCEA591F9}">
      <dgm:prSet/>
      <dgm:spPr/>
      <dgm:t>
        <a:bodyPr/>
        <a:lstStyle/>
        <a:p>
          <a:endParaRPr lang="en-US"/>
        </a:p>
      </dgm:t>
    </dgm:pt>
    <dgm:pt modelId="{CDF9246B-BE0A-4CFC-9A34-5168C4F2BA8A}" type="sibTrans" cxnId="{DB985551-620C-4D1A-87E2-AEFFCEA591F9}">
      <dgm:prSet/>
      <dgm:spPr/>
      <dgm:t>
        <a:bodyPr/>
        <a:lstStyle/>
        <a:p>
          <a:endParaRPr lang="en-US"/>
        </a:p>
      </dgm:t>
    </dgm:pt>
    <dgm:pt modelId="{A860059B-B9D7-459E-ABC4-CB688D4454F8}">
      <dgm:prSet phldrT="[Text]" custT="1"/>
      <dgm:spPr/>
      <dgm:t>
        <a:bodyPr anchor="ctr"/>
        <a:lstStyle/>
        <a:p>
          <a:r>
            <a:rPr lang="id-ID" sz="1050" b="1" dirty="0" smtClean="0"/>
            <a:t>LKD </a:t>
          </a:r>
        </a:p>
        <a:p>
          <a:r>
            <a:rPr lang="id-ID" sz="1050" b="1" dirty="0" smtClean="0"/>
            <a:t>LEMBAGA KEMASYARAKATAN DESA </a:t>
          </a:r>
        </a:p>
        <a:p>
          <a:r>
            <a:rPr lang="id-ID" sz="1050" b="1" dirty="0" smtClean="0"/>
            <a:t>(LPMD,PKK,KARTAR,RT,RW,DLL)</a:t>
          </a:r>
          <a:endParaRPr lang="en-US" sz="1050" b="1" dirty="0"/>
        </a:p>
      </dgm:t>
    </dgm:pt>
    <dgm:pt modelId="{61A31938-DEDA-4FBB-B29A-EF0FEE8A0155}" type="parTrans" cxnId="{ACA68213-DCBD-4617-9FDA-2C43C3C30002}">
      <dgm:prSet/>
      <dgm:spPr/>
      <dgm:t>
        <a:bodyPr/>
        <a:lstStyle/>
        <a:p>
          <a:endParaRPr lang="en-US"/>
        </a:p>
      </dgm:t>
    </dgm:pt>
    <dgm:pt modelId="{6A8FC5F2-0B0B-479D-9C65-E3F3F5E43EC2}" type="sibTrans" cxnId="{ACA68213-DCBD-4617-9FDA-2C43C3C30002}">
      <dgm:prSet/>
      <dgm:spPr/>
      <dgm:t>
        <a:bodyPr/>
        <a:lstStyle/>
        <a:p>
          <a:endParaRPr lang="en-US"/>
        </a:p>
      </dgm:t>
    </dgm:pt>
    <dgm:pt modelId="{845EC636-9A92-49FF-8EF7-4F893AB6174C}" type="pres">
      <dgm:prSet presAssocID="{BFF48B21-86A7-4A12-8436-232DA3400B83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57529C-0DB3-4D2A-9216-750535A321C3}" type="pres">
      <dgm:prSet presAssocID="{BFF48B21-86A7-4A12-8436-232DA3400B83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1C96D5-AFEA-4B3B-8345-6333AF31CC7F}" type="pres">
      <dgm:prSet presAssocID="{BFF48B21-86A7-4A12-8436-232DA3400B83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A98150-D967-4715-9B87-1390DFE964BE}" type="pres">
      <dgm:prSet presAssocID="{BFF48B21-86A7-4A12-8436-232DA3400B83}" presName="triangle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3E3F7C-97AC-4093-B776-430D539B6122}" type="pres">
      <dgm:prSet presAssocID="{BFF48B21-86A7-4A12-8436-232DA3400B83}" presName="triangle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500FDB-9488-409B-963C-7D98D93D1511}" type="presOf" srcId="{B64A0A62-F270-4DAA-BB96-AAC3F09A33DB}" destId="{4D1C96D5-AFEA-4B3B-8345-6333AF31CC7F}" srcOrd="0" destOrd="0" presId="urn:microsoft.com/office/officeart/2005/8/layout/pyramid4"/>
    <dgm:cxn modelId="{59543331-DC3E-4D9F-8CD2-897187B98292}" type="presOf" srcId="{29D54EB3-EAF8-445F-B592-09FBFCA9A04B}" destId="{7257529C-0DB3-4D2A-9216-750535A321C3}" srcOrd="0" destOrd="0" presId="urn:microsoft.com/office/officeart/2005/8/layout/pyramid4"/>
    <dgm:cxn modelId="{E976619D-AA38-4BB6-98B7-A1D95D47A608}" srcId="{BFF48B21-86A7-4A12-8436-232DA3400B83}" destId="{B64A0A62-F270-4DAA-BB96-AAC3F09A33DB}" srcOrd="1" destOrd="0" parTransId="{E9AC0413-C645-4732-B9FF-4D9C33E8FAB7}" sibTransId="{29498598-C7AC-4FA4-BDE3-34B2FA47C82B}"/>
    <dgm:cxn modelId="{DB985551-620C-4D1A-87E2-AEFFCEA591F9}" srcId="{BFF48B21-86A7-4A12-8436-232DA3400B83}" destId="{2F691B55-2129-4EB4-821D-C91E9D1E4901}" srcOrd="2" destOrd="0" parTransId="{9AA5499D-832E-41BE-9F5D-1F6CBA88622B}" sibTransId="{CDF9246B-BE0A-4CFC-9A34-5168C4F2BA8A}"/>
    <dgm:cxn modelId="{81B49C1B-7B81-4E62-B858-9AE5FC0D8A92}" type="presOf" srcId="{BFF48B21-86A7-4A12-8436-232DA3400B83}" destId="{845EC636-9A92-49FF-8EF7-4F893AB6174C}" srcOrd="0" destOrd="0" presId="urn:microsoft.com/office/officeart/2005/8/layout/pyramid4"/>
    <dgm:cxn modelId="{4A974D25-7940-4DA9-8CD7-E49C12B8E77C}" type="presOf" srcId="{A860059B-B9D7-459E-ABC4-CB688D4454F8}" destId="{463E3F7C-97AC-4093-B776-430D539B6122}" srcOrd="0" destOrd="0" presId="urn:microsoft.com/office/officeart/2005/8/layout/pyramid4"/>
    <dgm:cxn modelId="{ACA68213-DCBD-4617-9FDA-2C43C3C30002}" srcId="{BFF48B21-86A7-4A12-8436-232DA3400B83}" destId="{A860059B-B9D7-459E-ABC4-CB688D4454F8}" srcOrd="3" destOrd="0" parTransId="{61A31938-DEDA-4FBB-B29A-EF0FEE8A0155}" sibTransId="{6A8FC5F2-0B0B-479D-9C65-E3F3F5E43EC2}"/>
    <dgm:cxn modelId="{A6FA6A4E-E6F9-4378-875F-0F5F94A43D53}" type="presOf" srcId="{2F691B55-2129-4EB4-821D-C91E9D1E4901}" destId="{57A98150-D967-4715-9B87-1390DFE964BE}" srcOrd="0" destOrd="0" presId="urn:microsoft.com/office/officeart/2005/8/layout/pyramid4"/>
    <dgm:cxn modelId="{8E18F24C-32C8-48A4-9027-33DBC672B70C}" srcId="{BFF48B21-86A7-4A12-8436-232DA3400B83}" destId="{29D54EB3-EAF8-445F-B592-09FBFCA9A04B}" srcOrd="0" destOrd="0" parTransId="{D078B4FE-1CF8-4DFD-91A5-97A2111F428B}" sibTransId="{0461D536-12E7-4938-9BCC-E4F78BA2795E}"/>
    <dgm:cxn modelId="{9C3B5F2E-F394-4311-A9F5-DAC7BF3EB151}" type="presParOf" srcId="{845EC636-9A92-49FF-8EF7-4F893AB6174C}" destId="{7257529C-0DB3-4D2A-9216-750535A321C3}" srcOrd="0" destOrd="0" presId="urn:microsoft.com/office/officeart/2005/8/layout/pyramid4"/>
    <dgm:cxn modelId="{E7B5494A-0680-4939-9431-42C48F1A146D}" type="presParOf" srcId="{845EC636-9A92-49FF-8EF7-4F893AB6174C}" destId="{4D1C96D5-AFEA-4B3B-8345-6333AF31CC7F}" srcOrd="1" destOrd="0" presId="urn:microsoft.com/office/officeart/2005/8/layout/pyramid4"/>
    <dgm:cxn modelId="{6267540A-711B-4021-B1A3-710510CA696E}" type="presParOf" srcId="{845EC636-9A92-49FF-8EF7-4F893AB6174C}" destId="{57A98150-D967-4715-9B87-1390DFE964BE}" srcOrd="2" destOrd="0" presId="urn:microsoft.com/office/officeart/2005/8/layout/pyramid4"/>
    <dgm:cxn modelId="{FFD6F48F-5916-477E-BC87-EA357FBB0A54}" type="presParOf" srcId="{845EC636-9A92-49FF-8EF7-4F893AB6174C}" destId="{463E3F7C-97AC-4093-B776-430D539B6122}" srcOrd="3" destOrd="0" presId="urn:microsoft.com/office/officeart/2005/8/layout/pyramid4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871356-33FA-4AF6-86D8-68DF6BF13FA2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25CB8A-686E-4E9C-92B5-80B5C23973B2}">
      <dgm:prSet phldrT="[Text]" custT="1"/>
      <dgm:spPr/>
      <dgm:t>
        <a:bodyPr/>
        <a:lstStyle/>
        <a:p>
          <a:r>
            <a:rPr lang="id-ID" sz="2400" b="1" dirty="0" smtClean="0"/>
            <a:t>MASYARAKAT</a:t>
          </a:r>
          <a:endParaRPr lang="en-US" sz="2400" b="1" dirty="0"/>
        </a:p>
      </dgm:t>
    </dgm:pt>
    <dgm:pt modelId="{6320024D-F025-42AD-9916-0CB3FDE41EF6}" type="parTrans" cxnId="{A216BE33-FA29-4AC5-822F-67FF322F1595}">
      <dgm:prSet/>
      <dgm:spPr/>
      <dgm:t>
        <a:bodyPr/>
        <a:lstStyle/>
        <a:p>
          <a:endParaRPr lang="en-US" sz="2000" dirty="0"/>
        </a:p>
      </dgm:t>
    </dgm:pt>
    <dgm:pt modelId="{39FAD430-2D82-480D-B3DF-DFF416464109}" type="sibTrans" cxnId="{A216BE33-FA29-4AC5-822F-67FF322F1595}">
      <dgm:prSet/>
      <dgm:spPr/>
      <dgm:t>
        <a:bodyPr/>
        <a:lstStyle/>
        <a:p>
          <a:endParaRPr lang="en-US" sz="2000" dirty="0"/>
        </a:p>
      </dgm:t>
    </dgm:pt>
    <dgm:pt modelId="{BDD61476-1C43-423B-AB97-E4ED7A6CCE91}">
      <dgm:prSet/>
      <dgm:spPr/>
      <dgm:t>
        <a:bodyPr/>
        <a:lstStyle/>
        <a:p>
          <a:endParaRPr lang="en-US"/>
        </a:p>
      </dgm:t>
    </dgm:pt>
    <dgm:pt modelId="{60C60E05-9F4C-4615-B4CC-DFDEAF6278A1}" type="parTrans" cxnId="{F38FF89A-618F-471D-AAB0-3B29F0D9D898}">
      <dgm:prSet/>
      <dgm:spPr/>
      <dgm:t>
        <a:bodyPr/>
        <a:lstStyle/>
        <a:p>
          <a:endParaRPr lang="en-US" sz="2000" dirty="0"/>
        </a:p>
      </dgm:t>
    </dgm:pt>
    <dgm:pt modelId="{80E892ED-7853-4E5B-BFCB-2ECDEBE31F77}" type="sibTrans" cxnId="{F38FF89A-618F-471D-AAB0-3B29F0D9D898}">
      <dgm:prSet/>
      <dgm:spPr/>
      <dgm:t>
        <a:bodyPr/>
        <a:lstStyle/>
        <a:p>
          <a:endParaRPr lang="en-US" sz="2000" dirty="0"/>
        </a:p>
      </dgm:t>
    </dgm:pt>
    <dgm:pt modelId="{2CB7E64F-F502-4F95-91FF-EE44D05F9AE6}">
      <dgm:prSet/>
      <dgm:spPr/>
      <dgm:t>
        <a:bodyPr/>
        <a:lstStyle/>
        <a:p>
          <a:endParaRPr lang="en-US"/>
        </a:p>
      </dgm:t>
    </dgm:pt>
    <dgm:pt modelId="{3DEE9E55-AC48-4EA8-9630-A0AE7BB3FC9A}" type="parTrans" cxnId="{3A9CD4C3-4759-42CD-A82F-60F169CA4E9B}">
      <dgm:prSet/>
      <dgm:spPr/>
      <dgm:t>
        <a:bodyPr/>
        <a:lstStyle/>
        <a:p>
          <a:endParaRPr lang="en-US" sz="2000" dirty="0"/>
        </a:p>
      </dgm:t>
    </dgm:pt>
    <dgm:pt modelId="{9CB1DDE4-BD1A-41FB-8B78-BC54CA16494F}" type="sibTrans" cxnId="{3A9CD4C3-4759-42CD-A82F-60F169CA4E9B}">
      <dgm:prSet/>
      <dgm:spPr/>
      <dgm:t>
        <a:bodyPr/>
        <a:lstStyle/>
        <a:p>
          <a:endParaRPr lang="en-US" sz="2000" dirty="0"/>
        </a:p>
      </dgm:t>
    </dgm:pt>
    <dgm:pt modelId="{C55161EF-B566-41C4-8B9C-A0F7200F3E25}">
      <dgm:prSet/>
      <dgm:spPr/>
      <dgm:t>
        <a:bodyPr/>
        <a:lstStyle/>
        <a:p>
          <a:endParaRPr lang="en-US"/>
        </a:p>
      </dgm:t>
    </dgm:pt>
    <dgm:pt modelId="{B36ECEB1-7699-4D34-B8C2-28BC1B03E5E8}" type="parTrans" cxnId="{17979B1D-FFF0-4374-BBA8-EBA636FD82AF}">
      <dgm:prSet/>
      <dgm:spPr/>
      <dgm:t>
        <a:bodyPr/>
        <a:lstStyle/>
        <a:p>
          <a:endParaRPr lang="en-US" sz="2000" dirty="0"/>
        </a:p>
      </dgm:t>
    </dgm:pt>
    <dgm:pt modelId="{482F6EE5-637A-4DFE-AC1E-D7958B731703}" type="sibTrans" cxnId="{17979B1D-FFF0-4374-BBA8-EBA636FD82AF}">
      <dgm:prSet/>
      <dgm:spPr/>
      <dgm:t>
        <a:bodyPr/>
        <a:lstStyle/>
        <a:p>
          <a:endParaRPr lang="en-US" sz="2000" dirty="0"/>
        </a:p>
      </dgm:t>
    </dgm:pt>
    <dgm:pt modelId="{CDCC2B2D-D0A3-4D5F-99F1-43BCC3326533}">
      <dgm:prSet/>
      <dgm:spPr/>
      <dgm:t>
        <a:bodyPr/>
        <a:lstStyle/>
        <a:p>
          <a:endParaRPr lang="en-US"/>
        </a:p>
      </dgm:t>
    </dgm:pt>
    <dgm:pt modelId="{40CD7361-5CD4-4652-B875-C89CA9744189}" type="parTrans" cxnId="{B62564D6-7641-4A5A-8AA7-AA0B1E9DFA6D}">
      <dgm:prSet/>
      <dgm:spPr/>
      <dgm:t>
        <a:bodyPr/>
        <a:lstStyle/>
        <a:p>
          <a:endParaRPr lang="en-US" sz="2000" dirty="0"/>
        </a:p>
      </dgm:t>
    </dgm:pt>
    <dgm:pt modelId="{3ABC0B6C-F4D7-44DF-99F3-1BD86E13F623}" type="sibTrans" cxnId="{B62564D6-7641-4A5A-8AA7-AA0B1E9DFA6D}">
      <dgm:prSet/>
      <dgm:spPr/>
      <dgm:t>
        <a:bodyPr/>
        <a:lstStyle/>
        <a:p>
          <a:endParaRPr lang="en-US" sz="2000" dirty="0"/>
        </a:p>
      </dgm:t>
    </dgm:pt>
    <dgm:pt modelId="{558AB72F-7C43-4A7B-8F79-6E97D0651FAA}">
      <dgm:prSet/>
      <dgm:spPr/>
      <dgm:t>
        <a:bodyPr/>
        <a:lstStyle/>
        <a:p>
          <a:endParaRPr lang="en-US"/>
        </a:p>
      </dgm:t>
    </dgm:pt>
    <dgm:pt modelId="{946CF34F-DF02-4F20-80ED-B63676F1F06F}" type="parTrans" cxnId="{6F67A793-6356-41D7-92B4-F47CA1951D6A}">
      <dgm:prSet/>
      <dgm:spPr/>
      <dgm:t>
        <a:bodyPr/>
        <a:lstStyle/>
        <a:p>
          <a:endParaRPr lang="en-US" sz="2000" dirty="0"/>
        </a:p>
      </dgm:t>
    </dgm:pt>
    <dgm:pt modelId="{453C604A-68D1-48C5-BA62-1C017E74B047}" type="sibTrans" cxnId="{6F67A793-6356-41D7-92B4-F47CA1951D6A}">
      <dgm:prSet/>
      <dgm:spPr/>
      <dgm:t>
        <a:bodyPr/>
        <a:lstStyle/>
        <a:p>
          <a:endParaRPr lang="en-US" sz="2000" dirty="0"/>
        </a:p>
      </dgm:t>
    </dgm:pt>
    <dgm:pt modelId="{3C516478-7D14-48E6-A43A-B5AF3240FCF4}">
      <dgm:prSet/>
      <dgm:spPr/>
      <dgm:t>
        <a:bodyPr/>
        <a:lstStyle/>
        <a:p>
          <a:endParaRPr lang="en-US"/>
        </a:p>
      </dgm:t>
    </dgm:pt>
    <dgm:pt modelId="{862D18E5-AFCC-4C3A-99D4-B003DE46E135}" type="parTrans" cxnId="{529BA4DD-61E9-4FB5-BDDF-BCD32DBB2476}">
      <dgm:prSet/>
      <dgm:spPr/>
      <dgm:t>
        <a:bodyPr/>
        <a:lstStyle/>
        <a:p>
          <a:endParaRPr lang="en-US" sz="2000" dirty="0"/>
        </a:p>
      </dgm:t>
    </dgm:pt>
    <dgm:pt modelId="{CD1E65D4-12D8-4FBB-B42B-53E9967F8390}" type="sibTrans" cxnId="{529BA4DD-61E9-4FB5-BDDF-BCD32DBB2476}">
      <dgm:prSet/>
      <dgm:spPr/>
      <dgm:t>
        <a:bodyPr/>
        <a:lstStyle/>
        <a:p>
          <a:endParaRPr lang="en-US" sz="2000" dirty="0"/>
        </a:p>
      </dgm:t>
    </dgm:pt>
    <dgm:pt modelId="{474358EB-70D6-458D-8F50-B6A61E6B2F85}">
      <dgm:prSet/>
      <dgm:spPr/>
      <dgm:t>
        <a:bodyPr/>
        <a:lstStyle/>
        <a:p>
          <a:endParaRPr lang="en-US"/>
        </a:p>
      </dgm:t>
    </dgm:pt>
    <dgm:pt modelId="{2942C3A3-EF12-4127-A1CB-D7AC2C84E913}" type="parTrans" cxnId="{3DDAAE3D-1EDC-4C69-9206-11164F1F64BF}">
      <dgm:prSet/>
      <dgm:spPr/>
      <dgm:t>
        <a:bodyPr/>
        <a:lstStyle/>
        <a:p>
          <a:endParaRPr lang="en-US" sz="2000" dirty="0"/>
        </a:p>
      </dgm:t>
    </dgm:pt>
    <dgm:pt modelId="{DFB3EB8C-58D9-41BE-9A17-189A21F3792B}" type="sibTrans" cxnId="{3DDAAE3D-1EDC-4C69-9206-11164F1F64BF}">
      <dgm:prSet/>
      <dgm:spPr/>
      <dgm:t>
        <a:bodyPr/>
        <a:lstStyle/>
        <a:p>
          <a:endParaRPr lang="en-US" sz="2000" dirty="0"/>
        </a:p>
      </dgm:t>
    </dgm:pt>
    <dgm:pt modelId="{8D895822-7C14-4ACF-B460-653C8B4F6884}">
      <dgm:prSet/>
      <dgm:spPr/>
      <dgm:t>
        <a:bodyPr/>
        <a:lstStyle/>
        <a:p>
          <a:endParaRPr lang="en-US"/>
        </a:p>
      </dgm:t>
    </dgm:pt>
    <dgm:pt modelId="{1DD2DDC3-6535-4BEC-BC13-ADB3B07DE9A5}" type="parTrans" cxnId="{A383D58D-A1EA-4965-969F-7F1DCBBDA7B6}">
      <dgm:prSet/>
      <dgm:spPr/>
      <dgm:t>
        <a:bodyPr/>
        <a:lstStyle/>
        <a:p>
          <a:endParaRPr lang="en-US" sz="2000" dirty="0"/>
        </a:p>
      </dgm:t>
    </dgm:pt>
    <dgm:pt modelId="{B3608300-AC9B-4666-A8C8-32AAD780155D}" type="sibTrans" cxnId="{A383D58D-A1EA-4965-969F-7F1DCBBDA7B6}">
      <dgm:prSet/>
      <dgm:spPr/>
      <dgm:t>
        <a:bodyPr/>
        <a:lstStyle/>
        <a:p>
          <a:endParaRPr lang="en-US" sz="2000" dirty="0"/>
        </a:p>
      </dgm:t>
    </dgm:pt>
    <dgm:pt modelId="{EAB2B728-882E-4CD4-888F-88D95889299B}">
      <dgm:prSet/>
      <dgm:spPr/>
      <dgm:t>
        <a:bodyPr/>
        <a:lstStyle/>
        <a:p>
          <a:endParaRPr lang="en-US"/>
        </a:p>
      </dgm:t>
    </dgm:pt>
    <dgm:pt modelId="{4D470141-F662-4706-908E-DAC959BDB20E}" type="parTrans" cxnId="{4735DDE1-C3CD-4BF8-9A83-A6373E78EE4E}">
      <dgm:prSet/>
      <dgm:spPr/>
      <dgm:t>
        <a:bodyPr/>
        <a:lstStyle/>
        <a:p>
          <a:endParaRPr lang="en-US" sz="2000" dirty="0"/>
        </a:p>
      </dgm:t>
    </dgm:pt>
    <dgm:pt modelId="{D04B0387-AC44-4309-85D3-CA5CB4B871DE}" type="sibTrans" cxnId="{4735DDE1-C3CD-4BF8-9A83-A6373E78EE4E}">
      <dgm:prSet/>
      <dgm:spPr/>
      <dgm:t>
        <a:bodyPr/>
        <a:lstStyle/>
        <a:p>
          <a:endParaRPr lang="en-US" sz="2000" dirty="0"/>
        </a:p>
      </dgm:t>
    </dgm:pt>
    <dgm:pt modelId="{460392BA-B0AB-41F2-A493-67AF4DFA0D99}">
      <dgm:prSet/>
      <dgm:spPr/>
      <dgm:t>
        <a:bodyPr/>
        <a:lstStyle/>
        <a:p>
          <a:endParaRPr lang="en-US"/>
        </a:p>
      </dgm:t>
    </dgm:pt>
    <dgm:pt modelId="{663F3F51-8C1A-4E5B-860B-A6BB6FBD60FF}" type="parTrans" cxnId="{BDFEEE42-723A-482A-BBF5-570060D157AF}">
      <dgm:prSet/>
      <dgm:spPr/>
      <dgm:t>
        <a:bodyPr/>
        <a:lstStyle/>
        <a:p>
          <a:endParaRPr lang="en-US" sz="2000" dirty="0"/>
        </a:p>
      </dgm:t>
    </dgm:pt>
    <dgm:pt modelId="{BCD0EB62-52DD-48BB-A642-262ED78EE019}" type="sibTrans" cxnId="{BDFEEE42-723A-482A-BBF5-570060D157AF}">
      <dgm:prSet/>
      <dgm:spPr/>
      <dgm:t>
        <a:bodyPr/>
        <a:lstStyle/>
        <a:p>
          <a:endParaRPr lang="en-US" sz="2000" dirty="0"/>
        </a:p>
      </dgm:t>
    </dgm:pt>
    <dgm:pt modelId="{9E9804C9-A18E-4F09-A064-7E94E8B82281}">
      <dgm:prSet custT="1"/>
      <dgm:spPr/>
      <dgm:t>
        <a:bodyPr/>
        <a:lstStyle/>
        <a:p>
          <a:r>
            <a:rPr lang="id-ID" sz="1200" dirty="0" smtClean="0"/>
            <a:t>KELOMPOK</a:t>
          </a:r>
          <a:r>
            <a:rPr lang="en-US" sz="1200" dirty="0" smtClean="0"/>
            <a:t> </a:t>
          </a:r>
          <a:r>
            <a:rPr lang="id-ID" sz="1200" dirty="0" smtClean="0"/>
            <a:t> SENI BUDAYA</a:t>
          </a:r>
          <a:endParaRPr lang="en-US" sz="1200" dirty="0"/>
        </a:p>
      </dgm:t>
    </dgm:pt>
    <dgm:pt modelId="{BD037063-E3BD-47D0-B444-94FE90E16C26}" type="parTrans" cxnId="{97DDF57D-B1F6-4DED-B756-960D3A8A9781}">
      <dgm:prSet/>
      <dgm:spPr/>
      <dgm:t>
        <a:bodyPr/>
        <a:lstStyle/>
        <a:p>
          <a:endParaRPr lang="en-US" sz="2000" dirty="0"/>
        </a:p>
      </dgm:t>
    </dgm:pt>
    <dgm:pt modelId="{D4943173-6FC0-448E-A506-47C6C90747BA}" type="sibTrans" cxnId="{97DDF57D-B1F6-4DED-B756-960D3A8A9781}">
      <dgm:prSet/>
      <dgm:spPr/>
      <dgm:t>
        <a:bodyPr/>
        <a:lstStyle/>
        <a:p>
          <a:endParaRPr lang="en-US" sz="2000" dirty="0"/>
        </a:p>
      </dgm:t>
    </dgm:pt>
    <dgm:pt modelId="{72D8D960-CFF0-4060-9A8A-869286B8B279}">
      <dgm:prSet custT="1"/>
      <dgm:spPr/>
      <dgm:t>
        <a:bodyPr/>
        <a:lstStyle/>
        <a:p>
          <a:r>
            <a:rPr lang="id-ID" sz="1200" dirty="0" smtClean="0"/>
            <a:t>TOKOH </a:t>
          </a:r>
          <a:r>
            <a:rPr lang="en-US" sz="1200" dirty="0" smtClean="0"/>
            <a:t>AGAMA</a:t>
          </a:r>
          <a:endParaRPr lang="en-US" sz="1200" dirty="0"/>
        </a:p>
      </dgm:t>
    </dgm:pt>
    <dgm:pt modelId="{E5BD5C92-D8C1-4A3D-A3CB-8CDC2F2EB724}" type="parTrans" cxnId="{17B0B07D-070E-416E-935D-85722F12B447}">
      <dgm:prSet/>
      <dgm:spPr/>
      <dgm:t>
        <a:bodyPr/>
        <a:lstStyle/>
        <a:p>
          <a:endParaRPr lang="en-US" sz="2000" dirty="0"/>
        </a:p>
      </dgm:t>
    </dgm:pt>
    <dgm:pt modelId="{CEAE352A-F3AB-41B0-AB20-0997D4C113B6}" type="sibTrans" cxnId="{17B0B07D-070E-416E-935D-85722F12B447}">
      <dgm:prSet/>
      <dgm:spPr/>
      <dgm:t>
        <a:bodyPr/>
        <a:lstStyle/>
        <a:p>
          <a:endParaRPr lang="en-US" sz="2000" dirty="0"/>
        </a:p>
      </dgm:t>
    </dgm:pt>
    <dgm:pt modelId="{AD80D08D-E284-4A12-B129-D4A4C7C255F2}">
      <dgm:prSet custT="1"/>
      <dgm:spPr/>
      <dgm:t>
        <a:bodyPr/>
        <a:lstStyle/>
        <a:p>
          <a:r>
            <a:rPr lang="en-US" sz="1200" dirty="0" smtClean="0"/>
            <a:t>TOKOH MASYARAKAT</a:t>
          </a:r>
          <a:endParaRPr lang="en-US" sz="1200" dirty="0"/>
        </a:p>
      </dgm:t>
    </dgm:pt>
    <dgm:pt modelId="{FF6F1270-A550-4196-97BB-62490DB699CB}" type="parTrans" cxnId="{08847858-BB59-49D8-9AA7-0ECD3973326C}">
      <dgm:prSet/>
      <dgm:spPr/>
      <dgm:t>
        <a:bodyPr/>
        <a:lstStyle/>
        <a:p>
          <a:endParaRPr lang="en-US" sz="2000" dirty="0"/>
        </a:p>
      </dgm:t>
    </dgm:pt>
    <dgm:pt modelId="{865B3E60-59DA-4021-80AB-06CF89A9550E}" type="sibTrans" cxnId="{08847858-BB59-49D8-9AA7-0ECD3973326C}">
      <dgm:prSet/>
      <dgm:spPr/>
      <dgm:t>
        <a:bodyPr/>
        <a:lstStyle/>
        <a:p>
          <a:endParaRPr lang="en-US" sz="2000" dirty="0"/>
        </a:p>
      </dgm:t>
    </dgm:pt>
    <dgm:pt modelId="{783F89EC-C7F3-4E83-83E1-52ABB71AFDDF}">
      <dgm:prSet custT="1"/>
      <dgm:spPr/>
      <dgm:t>
        <a:bodyPr/>
        <a:lstStyle/>
        <a:p>
          <a:r>
            <a:rPr lang="id-ID" sz="1200" dirty="0" smtClean="0"/>
            <a:t>KELOMPOK </a:t>
          </a:r>
          <a:r>
            <a:rPr lang="en-US" sz="1200" dirty="0" smtClean="0"/>
            <a:t>PENDIDIK</a:t>
          </a:r>
          <a:endParaRPr lang="en-US" sz="1200" dirty="0"/>
        </a:p>
      </dgm:t>
    </dgm:pt>
    <dgm:pt modelId="{A8AFDC24-5252-4C54-B084-E82F7CB8DB5D}" type="parTrans" cxnId="{E87C2F3B-0BFC-4E53-8201-2884ACAF0F4C}">
      <dgm:prSet/>
      <dgm:spPr/>
      <dgm:t>
        <a:bodyPr/>
        <a:lstStyle/>
        <a:p>
          <a:endParaRPr lang="en-US" sz="2000" dirty="0"/>
        </a:p>
      </dgm:t>
    </dgm:pt>
    <dgm:pt modelId="{A65A9CEE-241D-4D26-BB7F-E5D356958E43}" type="sibTrans" cxnId="{E87C2F3B-0BFC-4E53-8201-2884ACAF0F4C}">
      <dgm:prSet/>
      <dgm:spPr/>
      <dgm:t>
        <a:bodyPr/>
        <a:lstStyle/>
        <a:p>
          <a:endParaRPr lang="en-US" sz="2000" dirty="0"/>
        </a:p>
      </dgm:t>
    </dgm:pt>
    <dgm:pt modelId="{F6F61A00-ADB2-4240-805F-3682823FADA8}">
      <dgm:prSet custT="1"/>
      <dgm:spPr/>
      <dgm:t>
        <a:bodyPr/>
        <a:lstStyle/>
        <a:p>
          <a:r>
            <a:rPr lang="en-US" sz="1200" dirty="0" smtClean="0"/>
            <a:t>KELOMPOK </a:t>
          </a:r>
          <a:endParaRPr lang="id-ID" sz="1200" dirty="0" smtClean="0"/>
        </a:p>
        <a:p>
          <a:r>
            <a:rPr lang="id-ID" sz="1200" dirty="0" smtClean="0"/>
            <a:t>PEMUDA</a:t>
          </a:r>
          <a:endParaRPr lang="en-US" sz="1200" dirty="0"/>
        </a:p>
      </dgm:t>
    </dgm:pt>
    <dgm:pt modelId="{650122A3-25C5-4E90-BA58-768273F7AAFD}" type="parTrans" cxnId="{01449FAE-4720-4CE0-948B-A3698F4E374A}">
      <dgm:prSet/>
      <dgm:spPr/>
      <dgm:t>
        <a:bodyPr/>
        <a:lstStyle/>
        <a:p>
          <a:endParaRPr lang="en-US" sz="2000" dirty="0"/>
        </a:p>
      </dgm:t>
    </dgm:pt>
    <dgm:pt modelId="{1D0C7155-B585-4920-9C59-8978BC50E0AB}" type="sibTrans" cxnId="{01449FAE-4720-4CE0-948B-A3698F4E374A}">
      <dgm:prSet/>
      <dgm:spPr/>
      <dgm:t>
        <a:bodyPr/>
        <a:lstStyle/>
        <a:p>
          <a:endParaRPr lang="en-US" sz="2000" dirty="0"/>
        </a:p>
      </dgm:t>
    </dgm:pt>
    <dgm:pt modelId="{09CF88ED-0544-48BE-B198-C9AE4356ECDC}">
      <dgm:prSet custT="1"/>
      <dgm:spPr/>
      <dgm:t>
        <a:bodyPr/>
        <a:lstStyle/>
        <a:p>
          <a:r>
            <a:rPr lang="en-US" sz="1200" dirty="0" smtClean="0"/>
            <a:t>KELOMPOK NELAYAN</a:t>
          </a:r>
          <a:endParaRPr lang="en-US" sz="1200" dirty="0"/>
        </a:p>
      </dgm:t>
    </dgm:pt>
    <dgm:pt modelId="{6DC0696B-DDED-4EF1-9FCE-BA8EE393D66F}" type="parTrans" cxnId="{24168B56-4A75-4C6D-8E3C-41B96D48A8BB}">
      <dgm:prSet/>
      <dgm:spPr/>
      <dgm:t>
        <a:bodyPr/>
        <a:lstStyle/>
        <a:p>
          <a:endParaRPr lang="en-US" sz="2000" dirty="0"/>
        </a:p>
      </dgm:t>
    </dgm:pt>
    <dgm:pt modelId="{F1812355-3DD8-4F5D-A492-D226C161014F}" type="sibTrans" cxnId="{24168B56-4A75-4C6D-8E3C-41B96D48A8BB}">
      <dgm:prSet/>
      <dgm:spPr/>
      <dgm:t>
        <a:bodyPr/>
        <a:lstStyle/>
        <a:p>
          <a:endParaRPr lang="en-US" sz="2000" dirty="0"/>
        </a:p>
      </dgm:t>
    </dgm:pt>
    <dgm:pt modelId="{8A1B4000-4923-4611-BFD2-6369EE0E729B}">
      <dgm:prSet custT="1"/>
      <dgm:spPr/>
      <dgm:t>
        <a:bodyPr/>
        <a:lstStyle/>
        <a:p>
          <a:r>
            <a:rPr lang="en-US" sz="1200" dirty="0" smtClean="0"/>
            <a:t> KELOMPOK PERAJIN</a:t>
          </a:r>
          <a:endParaRPr lang="en-US" sz="1200" dirty="0"/>
        </a:p>
      </dgm:t>
    </dgm:pt>
    <dgm:pt modelId="{3F995C94-35F4-430F-AAF9-19E49146FBAB}" type="parTrans" cxnId="{A50795AA-377E-4E2B-B13D-75F525CE8B73}">
      <dgm:prSet/>
      <dgm:spPr/>
      <dgm:t>
        <a:bodyPr/>
        <a:lstStyle/>
        <a:p>
          <a:endParaRPr lang="en-US" sz="2000" dirty="0"/>
        </a:p>
      </dgm:t>
    </dgm:pt>
    <dgm:pt modelId="{3743F941-5777-41FD-88EF-1980CC502649}" type="sibTrans" cxnId="{A50795AA-377E-4E2B-B13D-75F525CE8B73}">
      <dgm:prSet/>
      <dgm:spPr/>
      <dgm:t>
        <a:bodyPr/>
        <a:lstStyle/>
        <a:p>
          <a:endParaRPr lang="en-US" sz="2000" dirty="0"/>
        </a:p>
      </dgm:t>
    </dgm:pt>
    <dgm:pt modelId="{8F6F2886-87A9-458A-A21C-0D5D1A69AFA4}">
      <dgm:prSet custT="1"/>
      <dgm:spPr/>
      <dgm:t>
        <a:bodyPr/>
        <a:lstStyle/>
        <a:p>
          <a:r>
            <a:rPr lang="en-US" sz="1200" dirty="0" smtClean="0"/>
            <a:t>KELOMPOK PEREMPUAN</a:t>
          </a:r>
          <a:endParaRPr lang="en-US" sz="1200" dirty="0"/>
        </a:p>
      </dgm:t>
    </dgm:pt>
    <dgm:pt modelId="{DF4088EA-9CA0-4718-90EB-547E27F92D7E}" type="parTrans" cxnId="{C30E447F-E85A-4DBD-A900-38A3480339BB}">
      <dgm:prSet/>
      <dgm:spPr/>
      <dgm:t>
        <a:bodyPr/>
        <a:lstStyle/>
        <a:p>
          <a:endParaRPr lang="en-US" sz="2000" dirty="0"/>
        </a:p>
      </dgm:t>
    </dgm:pt>
    <dgm:pt modelId="{EB27DB0A-E9E1-4417-93E5-C9193DCAEC22}" type="sibTrans" cxnId="{C30E447F-E85A-4DBD-A900-38A3480339BB}">
      <dgm:prSet/>
      <dgm:spPr/>
      <dgm:t>
        <a:bodyPr/>
        <a:lstStyle/>
        <a:p>
          <a:endParaRPr lang="en-US" sz="2000" dirty="0"/>
        </a:p>
      </dgm:t>
    </dgm:pt>
    <dgm:pt modelId="{4433D1C9-9976-4067-BC27-2C4559781553}">
      <dgm:prSet custT="1"/>
      <dgm:spPr/>
      <dgm:t>
        <a:bodyPr/>
        <a:lstStyle/>
        <a:p>
          <a:r>
            <a:rPr lang="en-US" sz="1200" dirty="0" smtClean="0"/>
            <a:t>KELOMPOK PEMERHATI DAN PERLINDUNGAN ANAK</a:t>
          </a:r>
          <a:endParaRPr lang="en-US" sz="1200" dirty="0"/>
        </a:p>
      </dgm:t>
    </dgm:pt>
    <dgm:pt modelId="{F8E0002B-8ABB-4E3C-9143-E0532C449E0F}" type="parTrans" cxnId="{97E7F9AB-B493-409F-A835-03F62B69FC55}">
      <dgm:prSet/>
      <dgm:spPr/>
      <dgm:t>
        <a:bodyPr/>
        <a:lstStyle/>
        <a:p>
          <a:endParaRPr lang="en-US" sz="2000" dirty="0"/>
        </a:p>
      </dgm:t>
    </dgm:pt>
    <dgm:pt modelId="{CE33E3B4-99E1-487E-A8CE-6D499D504F8A}" type="sibTrans" cxnId="{97E7F9AB-B493-409F-A835-03F62B69FC55}">
      <dgm:prSet/>
      <dgm:spPr/>
      <dgm:t>
        <a:bodyPr/>
        <a:lstStyle/>
        <a:p>
          <a:endParaRPr lang="en-US" sz="2000" dirty="0"/>
        </a:p>
      </dgm:t>
    </dgm:pt>
    <dgm:pt modelId="{24949514-A7BA-4F8D-B1F9-762325C79E99}">
      <dgm:prSet custT="1"/>
      <dgm:spPr/>
      <dgm:t>
        <a:bodyPr/>
        <a:lstStyle/>
        <a:p>
          <a:r>
            <a:rPr lang="fi-FI" sz="1200" dirty="0" smtClean="0"/>
            <a:t>KELOMPOK MASYARAKAT MISKIN</a:t>
          </a:r>
          <a:endParaRPr lang="en-US" sz="1200" dirty="0"/>
        </a:p>
      </dgm:t>
    </dgm:pt>
    <dgm:pt modelId="{872EDE9F-389C-4729-9DE5-447CCAE433B3}" type="parTrans" cxnId="{76B54C4C-EE45-4464-AF3E-9CF8D635DD3E}">
      <dgm:prSet/>
      <dgm:spPr/>
      <dgm:t>
        <a:bodyPr/>
        <a:lstStyle/>
        <a:p>
          <a:endParaRPr lang="en-US" sz="2000" dirty="0"/>
        </a:p>
      </dgm:t>
    </dgm:pt>
    <dgm:pt modelId="{5D938860-963A-4EE0-A1A2-DECAE9740BEB}" type="sibTrans" cxnId="{76B54C4C-EE45-4464-AF3E-9CF8D635DD3E}">
      <dgm:prSet/>
      <dgm:spPr/>
      <dgm:t>
        <a:bodyPr/>
        <a:lstStyle/>
        <a:p>
          <a:endParaRPr lang="en-US" sz="2000" dirty="0"/>
        </a:p>
      </dgm:t>
    </dgm:pt>
    <dgm:pt modelId="{6873EADA-43A3-4E42-AEB8-7E89EE9C3327}">
      <dgm:prSet custT="1"/>
      <dgm:spPr/>
      <dgm:t>
        <a:bodyPr/>
        <a:lstStyle/>
        <a:p>
          <a:r>
            <a:rPr lang="en-US" sz="1200" dirty="0" smtClean="0"/>
            <a:t>KELOMPOK </a:t>
          </a:r>
          <a:endParaRPr lang="id-ID" sz="1200" dirty="0" smtClean="0"/>
        </a:p>
        <a:p>
          <a:r>
            <a:rPr lang="en-US" sz="1200" dirty="0" smtClean="0"/>
            <a:t>TANI</a:t>
          </a:r>
          <a:endParaRPr lang="en-US" sz="1200" dirty="0"/>
        </a:p>
      </dgm:t>
    </dgm:pt>
    <dgm:pt modelId="{DB870AFD-BA08-457D-BD23-32F3D2EC236C}" type="parTrans" cxnId="{EE3BE682-6857-4FBD-942A-9BA80468BDB0}">
      <dgm:prSet/>
      <dgm:spPr/>
      <dgm:t>
        <a:bodyPr/>
        <a:lstStyle/>
        <a:p>
          <a:endParaRPr lang="en-US" sz="2000"/>
        </a:p>
      </dgm:t>
    </dgm:pt>
    <dgm:pt modelId="{5EDE5BFD-7E21-45F9-B937-C29F9D938413}" type="sibTrans" cxnId="{EE3BE682-6857-4FBD-942A-9BA80468BDB0}">
      <dgm:prSet/>
      <dgm:spPr/>
      <dgm:t>
        <a:bodyPr/>
        <a:lstStyle/>
        <a:p>
          <a:endParaRPr lang="en-US" sz="2000"/>
        </a:p>
      </dgm:t>
    </dgm:pt>
    <dgm:pt modelId="{576CFB45-A57E-4538-9640-3D12D9C983D1}">
      <dgm:prSet custT="1"/>
      <dgm:spPr/>
      <dgm:t>
        <a:bodyPr/>
        <a:lstStyle/>
        <a:p>
          <a:r>
            <a:rPr lang="en-US" sz="1200" dirty="0" smtClean="0"/>
            <a:t>KELOMPOK </a:t>
          </a:r>
          <a:endParaRPr lang="id-ID" sz="1200" dirty="0" smtClean="0"/>
        </a:p>
        <a:p>
          <a:r>
            <a:rPr lang="id-ID" sz="1200" dirty="0" smtClean="0"/>
            <a:t>LAINNYA</a:t>
          </a:r>
          <a:endParaRPr lang="en-US" sz="1200" dirty="0"/>
        </a:p>
      </dgm:t>
    </dgm:pt>
    <dgm:pt modelId="{E68B06B2-EC7D-4B4D-92C9-867BB80DFB55}" type="parTrans" cxnId="{1FC4ECBC-4ACC-41B1-816F-2C2DD09BE8D6}">
      <dgm:prSet/>
      <dgm:spPr/>
      <dgm:t>
        <a:bodyPr/>
        <a:lstStyle/>
        <a:p>
          <a:endParaRPr lang="en-US"/>
        </a:p>
      </dgm:t>
    </dgm:pt>
    <dgm:pt modelId="{E242987A-ADCB-47D2-9AC2-C1131C0F4890}" type="sibTrans" cxnId="{1FC4ECBC-4ACC-41B1-816F-2C2DD09BE8D6}">
      <dgm:prSet/>
      <dgm:spPr/>
      <dgm:t>
        <a:bodyPr/>
        <a:lstStyle/>
        <a:p>
          <a:endParaRPr lang="en-US"/>
        </a:p>
      </dgm:t>
    </dgm:pt>
    <dgm:pt modelId="{AB78C572-EE6F-4323-B276-14F79E38D369}" type="pres">
      <dgm:prSet presAssocID="{D0871356-33FA-4AF6-86D8-68DF6BF13FA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4F7E9F-CDD2-4952-9F20-EEEA5298FED2}" type="pres">
      <dgm:prSet presAssocID="{D0871356-33FA-4AF6-86D8-68DF6BF13FA2}" presName="radial" presStyleCnt="0">
        <dgm:presLayoutVars>
          <dgm:animLvl val="ctr"/>
        </dgm:presLayoutVars>
      </dgm:prSet>
      <dgm:spPr/>
    </dgm:pt>
    <dgm:pt modelId="{8F11D1D7-3A76-43F7-8B82-F61F7674D3D8}" type="pres">
      <dgm:prSet presAssocID="{CC25CB8A-686E-4E9C-92B5-80B5C23973B2}" presName="centerShape" presStyleLbl="vennNode1" presStyleIdx="0" presStyleCnt="13" custScaleX="120471" custScaleY="118061"/>
      <dgm:spPr/>
      <dgm:t>
        <a:bodyPr/>
        <a:lstStyle/>
        <a:p>
          <a:endParaRPr lang="en-US"/>
        </a:p>
      </dgm:t>
    </dgm:pt>
    <dgm:pt modelId="{B72DEB66-CE1E-4A82-8068-AA9C1F9EAD2C}" type="pres">
      <dgm:prSet presAssocID="{9E9804C9-A18E-4F09-A064-7E94E8B82281}" presName="node" presStyleLbl="vennNode1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55BB2F-A1E0-4C64-A090-F130EE760100}" type="pres">
      <dgm:prSet presAssocID="{72D8D960-CFF0-4060-9A8A-869286B8B279}" presName="node" presStyleLbl="vennNode1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063CF-C62D-4FF0-A478-D882C6CC4CC6}" type="pres">
      <dgm:prSet presAssocID="{AD80D08D-E284-4A12-B129-D4A4C7C255F2}" presName="node" presStyleLbl="vennNode1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77B5BD-FC4B-4099-B864-135EBF8BD49E}" type="pres">
      <dgm:prSet presAssocID="{6873EADA-43A3-4E42-AEB8-7E89EE9C3327}" presName="node" presStyleLbl="vennNode1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BEA198-A44B-4106-AC8F-75603A8BF904}" type="pres">
      <dgm:prSet presAssocID="{783F89EC-C7F3-4E83-83E1-52ABB71AFDDF}" presName="node" presStyleLbl="vennNode1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CA8D8A-02C1-4AE6-BDBA-9AEAB61CBAF5}" type="pres">
      <dgm:prSet presAssocID="{F6F61A00-ADB2-4240-805F-3682823FADA8}" presName="node" presStyleLbl="vennNode1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1705A1-E103-4241-A8FD-C3466295D442}" type="pres">
      <dgm:prSet presAssocID="{576CFB45-A57E-4538-9640-3D12D9C983D1}" presName="node" presStyleLbl="vennNode1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65CC8-6E90-4147-A09E-25881A498F4F}" type="pres">
      <dgm:prSet presAssocID="{09CF88ED-0544-48BE-B198-C9AE4356ECDC}" presName="node" presStyleLbl="vennNode1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284E6E-7477-42F2-851F-1DE6429844E7}" type="pres">
      <dgm:prSet presAssocID="{8A1B4000-4923-4611-BFD2-6369EE0E729B}" presName="node" presStyleLbl="vennNode1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130AD9-95EE-4784-A163-C379524AC99E}" type="pres">
      <dgm:prSet presAssocID="{8F6F2886-87A9-458A-A21C-0D5D1A69AFA4}" presName="node" presStyleLbl="vennNode1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A94B4F-5D9C-4F61-B5BE-BAA1CD40419C}" type="pres">
      <dgm:prSet presAssocID="{4433D1C9-9976-4067-BC27-2C4559781553}" presName="node" presStyleLbl="vennNode1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CF04C-DBB8-4D03-A813-01AFB68077D6}" type="pres">
      <dgm:prSet presAssocID="{24949514-A7BA-4F8D-B1F9-762325C79E99}" presName="node" presStyleLbl="venn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F95D09-3D34-459F-A148-507B305EAD3B}" type="presOf" srcId="{24949514-A7BA-4F8D-B1F9-762325C79E99}" destId="{B11CF04C-DBB8-4D03-A813-01AFB68077D6}" srcOrd="0" destOrd="0" presId="urn:microsoft.com/office/officeart/2005/8/layout/radial3"/>
    <dgm:cxn modelId="{DD56643B-5C09-46D7-8BF1-586E88F05544}" type="presOf" srcId="{8F6F2886-87A9-458A-A21C-0D5D1A69AFA4}" destId="{EE130AD9-95EE-4784-A163-C379524AC99E}" srcOrd="0" destOrd="0" presId="urn:microsoft.com/office/officeart/2005/8/layout/radial3"/>
    <dgm:cxn modelId="{97DDF57D-B1F6-4DED-B756-960D3A8A9781}" srcId="{CC25CB8A-686E-4E9C-92B5-80B5C23973B2}" destId="{9E9804C9-A18E-4F09-A064-7E94E8B82281}" srcOrd="0" destOrd="0" parTransId="{BD037063-E3BD-47D0-B444-94FE90E16C26}" sibTransId="{D4943173-6FC0-448E-A506-47C6C90747BA}"/>
    <dgm:cxn modelId="{C0729DF1-E809-469E-B48E-2BFADC752DAC}" type="presOf" srcId="{AD80D08D-E284-4A12-B129-D4A4C7C255F2}" destId="{8C2063CF-C62D-4FF0-A478-D882C6CC4CC6}" srcOrd="0" destOrd="0" presId="urn:microsoft.com/office/officeart/2005/8/layout/radial3"/>
    <dgm:cxn modelId="{24168B56-4A75-4C6D-8E3C-41B96D48A8BB}" srcId="{CC25CB8A-686E-4E9C-92B5-80B5C23973B2}" destId="{09CF88ED-0544-48BE-B198-C9AE4356ECDC}" srcOrd="7" destOrd="0" parTransId="{6DC0696B-DDED-4EF1-9FCE-BA8EE393D66F}" sibTransId="{F1812355-3DD8-4F5D-A492-D226C161014F}"/>
    <dgm:cxn modelId="{2B060334-AFEE-4703-A623-1AB1CFB22295}" type="presOf" srcId="{8A1B4000-4923-4611-BFD2-6369EE0E729B}" destId="{46284E6E-7477-42F2-851F-1DE6429844E7}" srcOrd="0" destOrd="0" presId="urn:microsoft.com/office/officeart/2005/8/layout/radial3"/>
    <dgm:cxn modelId="{D197CA74-B83A-4DB6-B63D-6B67DF7F05DB}" type="presOf" srcId="{9E9804C9-A18E-4F09-A064-7E94E8B82281}" destId="{B72DEB66-CE1E-4A82-8068-AA9C1F9EAD2C}" srcOrd="0" destOrd="0" presId="urn:microsoft.com/office/officeart/2005/8/layout/radial3"/>
    <dgm:cxn modelId="{4735DDE1-C3CD-4BF8-9A83-A6373E78EE4E}" srcId="{D0871356-33FA-4AF6-86D8-68DF6BF13FA2}" destId="{EAB2B728-882E-4CD4-888F-88D95889299B}" srcOrd="9" destOrd="0" parTransId="{4D470141-F662-4706-908E-DAC959BDB20E}" sibTransId="{D04B0387-AC44-4309-85D3-CA5CB4B871DE}"/>
    <dgm:cxn modelId="{76B54C4C-EE45-4464-AF3E-9CF8D635DD3E}" srcId="{CC25CB8A-686E-4E9C-92B5-80B5C23973B2}" destId="{24949514-A7BA-4F8D-B1F9-762325C79E99}" srcOrd="11" destOrd="0" parTransId="{872EDE9F-389C-4729-9DE5-447CCAE433B3}" sibTransId="{5D938860-963A-4EE0-A1A2-DECAE9740BEB}"/>
    <dgm:cxn modelId="{3DDAAE3D-1EDC-4C69-9206-11164F1F64BF}" srcId="{D0871356-33FA-4AF6-86D8-68DF6BF13FA2}" destId="{474358EB-70D6-458D-8F50-B6A61E6B2F85}" srcOrd="7" destOrd="0" parTransId="{2942C3A3-EF12-4127-A1CB-D7AC2C84E913}" sibTransId="{DFB3EB8C-58D9-41BE-9A17-189A21F3792B}"/>
    <dgm:cxn modelId="{22B662AB-8891-4AE8-B408-074685577D0D}" type="presOf" srcId="{4433D1C9-9976-4067-BC27-2C4559781553}" destId="{52A94B4F-5D9C-4F61-B5BE-BAA1CD40419C}" srcOrd="0" destOrd="0" presId="urn:microsoft.com/office/officeart/2005/8/layout/radial3"/>
    <dgm:cxn modelId="{3A9CD4C3-4759-42CD-A82F-60F169CA4E9B}" srcId="{D0871356-33FA-4AF6-86D8-68DF6BF13FA2}" destId="{2CB7E64F-F502-4F95-91FF-EE44D05F9AE6}" srcOrd="2" destOrd="0" parTransId="{3DEE9E55-AC48-4EA8-9630-A0AE7BB3FC9A}" sibTransId="{9CB1DDE4-BD1A-41FB-8B78-BC54CA16494F}"/>
    <dgm:cxn modelId="{301F8AA6-817A-4FAD-B351-A3D2BCCC61BF}" type="presOf" srcId="{576CFB45-A57E-4538-9640-3D12D9C983D1}" destId="{671705A1-E103-4241-A8FD-C3466295D442}" srcOrd="0" destOrd="0" presId="urn:microsoft.com/office/officeart/2005/8/layout/radial3"/>
    <dgm:cxn modelId="{E87C2F3B-0BFC-4E53-8201-2884ACAF0F4C}" srcId="{CC25CB8A-686E-4E9C-92B5-80B5C23973B2}" destId="{783F89EC-C7F3-4E83-83E1-52ABB71AFDDF}" srcOrd="4" destOrd="0" parTransId="{A8AFDC24-5252-4C54-B084-E82F7CB8DB5D}" sibTransId="{A65A9CEE-241D-4D26-BB7F-E5D356958E43}"/>
    <dgm:cxn modelId="{6F67A793-6356-41D7-92B4-F47CA1951D6A}" srcId="{D0871356-33FA-4AF6-86D8-68DF6BF13FA2}" destId="{558AB72F-7C43-4A7B-8F79-6E97D0651FAA}" srcOrd="5" destOrd="0" parTransId="{946CF34F-DF02-4F20-80ED-B63676F1F06F}" sibTransId="{453C604A-68D1-48C5-BA62-1C017E74B047}"/>
    <dgm:cxn modelId="{87B16C25-C66C-48CB-AA04-9C201103DCD5}" type="presOf" srcId="{F6F61A00-ADB2-4240-805F-3682823FADA8}" destId="{62CA8D8A-02C1-4AE6-BDBA-9AEAB61CBAF5}" srcOrd="0" destOrd="0" presId="urn:microsoft.com/office/officeart/2005/8/layout/radial3"/>
    <dgm:cxn modelId="{F38FF89A-618F-471D-AAB0-3B29F0D9D898}" srcId="{D0871356-33FA-4AF6-86D8-68DF6BF13FA2}" destId="{BDD61476-1C43-423B-AB97-E4ED7A6CCE91}" srcOrd="1" destOrd="0" parTransId="{60C60E05-9F4C-4615-B4CC-DFDEAF6278A1}" sibTransId="{80E892ED-7853-4E5B-BFCB-2ECDEBE31F77}"/>
    <dgm:cxn modelId="{B62564D6-7641-4A5A-8AA7-AA0B1E9DFA6D}" srcId="{D0871356-33FA-4AF6-86D8-68DF6BF13FA2}" destId="{CDCC2B2D-D0A3-4D5F-99F1-43BCC3326533}" srcOrd="4" destOrd="0" parTransId="{40CD7361-5CD4-4652-B875-C89CA9744189}" sibTransId="{3ABC0B6C-F4D7-44DF-99F3-1BD86E13F623}"/>
    <dgm:cxn modelId="{EE3BE682-6857-4FBD-942A-9BA80468BDB0}" srcId="{CC25CB8A-686E-4E9C-92B5-80B5C23973B2}" destId="{6873EADA-43A3-4E42-AEB8-7E89EE9C3327}" srcOrd="3" destOrd="0" parTransId="{DB870AFD-BA08-457D-BD23-32F3D2EC236C}" sibTransId="{5EDE5BFD-7E21-45F9-B937-C29F9D938413}"/>
    <dgm:cxn modelId="{96724FA0-43F9-4D03-89DD-0A5B10C8D966}" type="presOf" srcId="{CC25CB8A-686E-4E9C-92B5-80B5C23973B2}" destId="{8F11D1D7-3A76-43F7-8B82-F61F7674D3D8}" srcOrd="0" destOrd="0" presId="urn:microsoft.com/office/officeart/2005/8/layout/radial3"/>
    <dgm:cxn modelId="{1FC4ECBC-4ACC-41B1-816F-2C2DD09BE8D6}" srcId="{CC25CB8A-686E-4E9C-92B5-80B5C23973B2}" destId="{576CFB45-A57E-4538-9640-3D12D9C983D1}" srcOrd="6" destOrd="0" parTransId="{E68B06B2-EC7D-4B4D-92C9-867BB80DFB55}" sibTransId="{E242987A-ADCB-47D2-9AC2-C1131C0F4890}"/>
    <dgm:cxn modelId="{17979B1D-FFF0-4374-BBA8-EBA636FD82AF}" srcId="{D0871356-33FA-4AF6-86D8-68DF6BF13FA2}" destId="{C55161EF-B566-41C4-8B9C-A0F7200F3E25}" srcOrd="3" destOrd="0" parTransId="{B36ECEB1-7699-4D34-B8C2-28BC1B03E5E8}" sibTransId="{482F6EE5-637A-4DFE-AC1E-D7958B731703}"/>
    <dgm:cxn modelId="{A383D58D-A1EA-4965-969F-7F1DCBBDA7B6}" srcId="{D0871356-33FA-4AF6-86D8-68DF6BF13FA2}" destId="{8D895822-7C14-4ACF-B460-653C8B4F6884}" srcOrd="8" destOrd="0" parTransId="{1DD2DDC3-6535-4BEC-BC13-ADB3B07DE9A5}" sibTransId="{B3608300-AC9B-4666-A8C8-32AAD780155D}"/>
    <dgm:cxn modelId="{01449FAE-4720-4CE0-948B-A3698F4E374A}" srcId="{CC25CB8A-686E-4E9C-92B5-80B5C23973B2}" destId="{F6F61A00-ADB2-4240-805F-3682823FADA8}" srcOrd="5" destOrd="0" parTransId="{650122A3-25C5-4E90-BA58-768273F7AAFD}" sibTransId="{1D0C7155-B585-4920-9C59-8978BC50E0AB}"/>
    <dgm:cxn modelId="{660ADAFE-4CC1-4A24-AFD1-A880634178B9}" type="presOf" srcId="{6873EADA-43A3-4E42-AEB8-7E89EE9C3327}" destId="{5577B5BD-FC4B-4099-B864-135EBF8BD49E}" srcOrd="0" destOrd="0" presId="urn:microsoft.com/office/officeart/2005/8/layout/radial3"/>
    <dgm:cxn modelId="{A216BE33-FA29-4AC5-822F-67FF322F1595}" srcId="{D0871356-33FA-4AF6-86D8-68DF6BF13FA2}" destId="{CC25CB8A-686E-4E9C-92B5-80B5C23973B2}" srcOrd="0" destOrd="0" parTransId="{6320024D-F025-42AD-9916-0CB3FDE41EF6}" sibTransId="{39FAD430-2D82-480D-B3DF-DFF416464109}"/>
    <dgm:cxn modelId="{ABA77D9A-1409-4F6F-A979-88B5E2ECF147}" type="presOf" srcId="{783F89EC-C7F3-4E83-83E1-52ABB71AFDDF}" destId="{CBBEA198-A44B-4106-AC8F-75603A8BF904}" srcOrd="0" destOrd="0" presId="urn:microsoft.com/office/officeart/2005/8/layout/radial3"/>
    <dgm:cxn modelId="{17B0B07D-070E-416E-935D-85722F12B447}" srcId="{CC25CB8A-686E-4E9C-92B5-80B5C23973B2}" destId="{72D8D960-CFF0-4060-9A8A-869286B8B279}" srcOrd="1" destOrd="0" parTransId="{E5BD5C92-D8C1-4A3D-A3CB-8CDC2F2EB724}" sibTransId="{CEAE352A-F3AB-41B0-AB20-0997D4C113B6}"/>
    <dgm:cxn modelId="{1A65A7E6-E012-4559-91C7-5145EAA4E277}" type="presOf" srcId="{72D8D960-CFF0-4060-9A8A-869286B8B279}" destId="{C955BB2F-A1E0-4C64-A090-F130EE760100}" srcOrd="0" destOrd="0" presId="urn:microsoft.com/office/officeart/2005/8/layout/radial3"/>
    <dgm:cxn modelId="{5E3C700B-C372-4B6B-823B-645B4F671F8E}" type="presOf" srcId="{09CF88ED-0544-48BE-B198-C9AE4356ECDC}" destId="{93865CC8-6E90-4147-A09E-25881A498F4F}" srcOrd="0" destOrd="0" presId="urn:microsoft.com/office/officeart/2005/8/layout/radial3"/>
    <dgm:cxn modelId="{A50795AA-377E-4E2B-B13D-75F525CE8B73}" srcId="{CC25CB8A-686E-4E9C-92B5-80B5C23973B2}" destId="{8A1B4000-4923-4611-BFD2-6369EE0E729B}" srcOrd="8" destOrd="0" parTransId="{3F995C94-35F4-430F-AAF9-19E49146FBAB}" sibTransId="{3743F941-5777-41FD-88EF-1980CC502649}"/>
    <dgm:cxn modelId="{EDBF7F48-AFD1-4901-9A24-4A11DF7DDC14}" type="presOf" srcId="{D0871356-33FA-4AF6-86D8-68DF6BF13FA2}" destId="{AB78C572-EE6F-4323-B276-14F79E38D369}" srcOrd="0" destOrd="0" presId="urn:microsoft.com/office/officeart/2005/8/layout/radial3"/>
    <dgm:cxn modelId="{C30E447F-E85A-4DBD-A900-38A3480339BB}" srcId="{CC25CB8A-686E-4E9C-92B5-80B5C23973B2}" destId="{8F6F2886-87A9-458A-A21C-0D5D1A69AFA4}" srcOrd="9" destOrd="0" parTransId="{DF4088EA-9CA0-4718-90EB-547E27F92D7E}" sibTransId="{EB27DB0A-E9E1-4417-93E5-C9193DCAEC22}"/>
    <dgm:cxn modelId="{529BA4DD-61E9-4FB5-BDDF-BCD32DBB2476}" srcId="{D0871356-33FA-4AF6-86D8-68DF6BF13FA2}" destId="{3C516478-7D14-48E6-A43A-B5AF3240FCF4}" srcOrd="6" destOrd="0" parTransId="{862D18E5-AFCC-4C3A-99D4-B003DE46E135}" sibTransId="{CD1E65D4-12D8-4FBB-B42B-53E9967F8390}"/>
    <dgm:cxn modelId="{08847858-BB59-49D8-9AA7-0ECD3973326C}" srcId="{CC25CB8A-686E-4E9C-92B5-80B5C23973B2}" destId="{AD80D08D-E284-4A12-B129-D4A4C7C255F2}" srcOrd="2" destOrd="0" parTransId="{FF6F1270-A550-4196-97BB-62490DB699CB}" sibTransId="{865B3E60-59DA-4021-80AB-06CF89A9550E}"/>
    <dgm:cxn modelId="{BDFEEE42-723A-482A-BBF5-570060D157AF}" srcId="{D0871356-33FA-4AF6-86D8-68DF6BF13FA2}" destId="{460392BA-B0AB-41F2-A493-67AF4DFA0D99}" srcOrd="10" destOrd="0" parTransId="{663F3F51-8C1A-4E5B-860B-A6BB6FBD60FF}" sibTransId="{BCD0EB62-52DD-48BB-A642-262ED78EE019}"/>
    <dgm:cxn modelId="{97E7F9AB-B493-409F-A835-03F62B69FC55}" srcId="{CC25CB8A-686E-4E9C-92B5-80B5C23973B2}" destId="{4433D1C9-9976-4067-BC27-2C4559781553}" srcOrd="10" destOrd="0" parTransId="{F8E0002B-8ABB-4E3C-9143-E0532C449E0F}" sibTransId="{CE33E3B4-99E1-487E-A8CE-6D499D504F8A}"/>
    <dgm:cxn modelId="{4C240A6C-0798-48F5-A3FA-4CFFE1891C1C}" type="presParOf" srcId="{AB78C572-EE6F-4323-B276-14F79E38D369}" destId="{CC4F7E9F-CDD2-4952-9F20-EEEA5298FED2}" srcOrd="0" destOrd="0" presId="urn:microsoft.com/office/officeart/2005/8/layout/radial3"/>
    <dgm:cxn modelId="{B64A4C6D-D16B-4C67-B65B-AD05A3A5BD6B}" type="presParOf" srcId="{CC4F7E9F-CDD2-4952-9F20-EEEA5298FED2}" destId="{8F11D1D7-3A76-43F7-8B82-F61F7674D3D8}" srcOrd="0" destOrd="0" presId="urn:microsoft.com/office/officeart/2005/8/layout/radial3"/>
    <dgm:cxn modelId="{478B71E0-C557-4B2A-AE41-3C7F23042C48}" type="presParOf" srcId="{CC4F7E9F-CDD2-4952-9F20-EEEA5298FED2}" destId="{B72DEB66-CE1E-4A82-8068-AA9C1F9EAD2C}" srcOrd="1" destOrd="0" presId="urn:microsoft.com/office/officeart/2005/8/layout/radial3"/>
    <dgm:cxn modelId="{41B4074E-F3A0-4F4B-AE2F-295B190F592F}" type="presParOf" srcId="{CC4F7E9F-CDD2-4952-9F20-EEEA5298FED2}" destId="{C955BB2F-A1E0-4C64-A090-F130EE760100}" srcOrd="2" destOrd="0" presId="urn:microsoft.com/office/officeart/2005/8/layout/radial3"/>
    <dgm:cxn modelId="{6C042BA9-0DFC-4992-B901-6AAD92F0AAC3}" type="presParOf" srcId="{CC4F7E9F-CDD2-4952-9F20-EEEA5298FED2}" destId="{8C2063CF-C62D-4FF0-A478-D882C6CC4CC6}" srcOrd="3" destOrd="0" presId="urn:microsoft.com/office/officeart/2005/8/layout/radial3"/>
    <dgm:cxn modelId="{42F92E56-20AF-4EEA-BC5D-19E0E3F3DE37}" type="presParOf" srcId="{CC4F7E9F-CDD2-4952-9F20-EEEA5298FED2}" destId="{5577B5BD-FC4B-4099-B864-135EBF8BD49E}" srcOrd="4" destOrd="0" presId="urn:microsoft.com/office/officeart/2005/8/layout/radial3"/>
    <dgm:cxn modelId="{04E076AB-7C1B-4E1B-83C5-93EF70DEC43C}" type="presParOf" srcId="{CC4F7E9F-CDD2-4952-9F20-EEEA5298FED2}" destId="{CBBEA198-A44B-4106-AC8F-75603A8BF904}" srcOrd="5" destOrd="0" presId="urn:microsoft.com/office/officeart/2005/8/layout/radial3"/>
    <dgm:cxn modelId="{A3B1024F-A0F0-4CCF-A557-382F8CC1912E}" type="presParOf" srcId="{CC4F7E9F-CDD2-4952-9F20-EEEA5298FED2}" destId="{62CA8D8A-02C1-4AE6-BDBA-9AEAB61CBAF5}" srcOrd="6" destOrd="0" presId="urn:microsoft.com/office/officeart/2005/8/layout/radial3"/>
    <dgm:cxn modelId="{CFFBD0DF-AE3F-4E29-AACB-F5A1FA807B6F}" type="presParOf" srcId="{CC4F7E9F-CDD2-4952-9F20-EEEA5298FED2}" destId="{671705A1-E103-4241-A8FD-C3466295D442}" srcOrd="7" destOrd="0" presId="urn:microsoft.com/office/officeart/2005/8/layout/radial3"/>
    <dgm:cxn modelId="{AF9BD067-48E5-4312-B703-700DD864D240}" type="presParOf" srcId="{CC4F7E9F-CDD2-4952-9F20-EEEA5298FED2}" destId="{93865CC8-6E90-4147-A09E-25881A498F4F}" srcOrd="8" destOrd="0" presId="urn:microsoft.com/office/officeart/2005/8/layout/radial3"/>
    <dgm:cxn modelId="{71990936-B39C-4FCF-BF02-46D3F372113D}" type="presParOf" srcId="{CC4F7E9F-CDD2-4952-9F20-EEEA5298FED2}" destId="{46284E6E-7477-42F2-851F-1DE6429844E7}" srcOrd="9" destOrd="0" presId="urn:microsoft.com/office/officeart/2005/8/layout/radial3"/>
    <dgm:cxn modelId="{E57247F2-C76C-4581-8865-DDCD925B2573}" type="presParOf" srcId="{CC4F7E9F-CDD2-4952-9F20-EEEA5298FED2}" destId="{EE130AD9-95EE-4784-A163-C379524AC99E}" srcOrd="10" destOrd="0" presId="urn:microsoft.com/office/officeart/2005/8/layout/radial3"/>
    <dgm:cxn modelId="{439C5D11-F1F6-4B04-B97F-0402B1518A9D}" type="presParOf" srcId="{CC4F7E9F-CDD2-4952-9F20-EEEA5298FED2}" destId="{52A94B4F-5D9C-4F61-B5BE-BAA1CD40419C}" srcOrd="11" destOrd="0" presId="urn:microsoft.com/office/officeart/2005/8/layout/radial3"/>
    <dgm:cxn modelId="{87911257-23DC-4A66-B18E-8731D97ECF68}" type="presParOf" srcId="{CC4F7E9F-CDD2-4952-9F20-EEEA5298FED2}" destId="{B11CF04C-DBB8-4D03-A813-01AFB68077D6}" srcOrd="12" destOrd="0" presId="urn:microsoft.com/office/officeart/2005/8/layout/radial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EEB66-40B9-49B4-8E14-A09BE9DBB7EE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CCD70-8D9C-466B-A547-368A92F1DB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CCD70-8D9C-466B-A547-368A92F1DBC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5F313B-62E1-4B64-83FA-6EDFE171FBB1}" type="datetimeFigureOut">
              <a:rPr lang="en-US" smtClean="0"/>
              <a:pPr/>
              <a:t>7/27/2020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84CFCCA-6C17-412A-82F9-639985DC44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3" Type="http://schemas.openxmlformats.org/officeDocument/2006/relationships/diagramLayout" Target="../diagrams/layout13.xml"/><Relationship Id="rId7" Type="http://schemas.openxmlformats.org/officeDocument/2006/relationships/diagramLayout" Target="../diagrams/layout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4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Relationship Id="rId9" Type="http://schemas.openxmlformats.org/officeDocument/2006/relationships/diagramColors" Target="../diagrams/colors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601_1624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229600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id-ID" sz="3200" dirty="0" smtClean="0">
                <a:solidFill>
                  <a:srgbClr val="00B050"/>
                </a:solidFill>
              </a:rPr>
              <a:t>BINCANG DESA</a:t>
            </a:r>
            <a:r>
              <a:rPr lang="id-ID" sz="4000" dirty="0" smtClean="0">
                <a:solidFill>
                  <a:srgbClr val="00B050"/>
                </a:solidFill>
              </a:rPr>
              <a:t/>
            </a:r>
            <a:br>
              <a:rPr lang="id-ID" sz="4000" dirty="0" smtClean="0">
                <a:solidFill>
                  <a:srgbClr val="00B050"/>
                </a:solidFill>
              </a:rPr>
            </a:br>
            <a:r>
              <a:rPr lang="id-ID" sz="3600" dirty="0" smtClean="0">
                <a:solidFill>
                  <a:srgbClr val="00B050"/>
                </a:solidFill>
              </a:rPr>
              <a:t>KEMANDIRIAN DESA DALAM TATA KELOLA 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5791200"/>
            <a:ext cx="1981200" cy="762000"/>
          </a:xfrm>
        </p:spPr>
        <p:txBody>
          <a:bodyPr>
            <a:noAutofit/>
          </a:bodyPr>
          <a:lstStyle/>
          <a:p>
            <a:pPr algn="ctr"/>
            <a:r>
              <a:rPr lang="id-ID" sz="1800" b="1" dirty="0" smtClean="0"/>
              <a:t>Senin, 27 Juli 2020</a:t>
            </a:r>
          </a:p>
          <a:p>
            <a:pPr algn="ctr"/>
            <a:r>
              <a:rPr lang="id-ID" sz="1800" b="1" dirty="0" smtClean="0"/>
              <a:t>ABDUL WAHAB</a:t>
            </a:r>
          </a:p>
          <a:p>
            <a:pPr algn="ctr"/>
            <a:r>
              <a:rPr lang="id-ID" sz="1600" b="1" dirty="0" smtClean="0"/>
              <a:t>TPPI Malang</a:t>
            </a:r>
          </a:p>
        </p:txBody>
      </p:sp>
      <p:pic>
        <p:nvPicPr>
          <p:cNvPr id="11" name="Picture 10" descr="IMG-20200724-WA0000.jpg"/>
          <p:cNvPicPr>
            <a:picLocks noChangeAspect="1"/>
          </p:cNvPicPr>
          <p:nvPr/>
        </p:nvPicPr>
        <p:blipFill>
          <a:blip r:embed="rId4"/>
          <a:srcRect l="6593" r="5061" b="89847"/>
          <a:stretch>
            <a:fillRect/>
          </a:stretch>
        </p:blipFill>
        <p:spPr>
          <a:xfrm>
            <a:off x="76200" y="76200"/>
            <a:ext cx="4419600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3553690" y="6449290"/>
            <a:ext cx="167640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228600"/>
          <a:ext cx="8686800" cy="6476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143000"/>
          <a:ext cx="86868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5410200" cy="609600"/>
          </a:xfrm>
        </p:spPr>
        <p:txBody>
          <a:bodyPr>
            <a:noAutofit/>
          </a:bodyPr>
          <a:lstStyle/>
          <a:p>
            <a:r>
              <a:rPr lang="id-ID" sz="4000" b="1" dirty="0" smtClean="0"/>
              <a:t>IMPLEMENTASI UU DESA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5029200"/>
            <a:ext cx="8137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d-ID" sz="2000" b="1" dirty="0" smtClean="0"/>
              <a:t>Berdasarkan prakarsa masyarakat, hak asal usul, dan adat istiadat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6172200"/>
            <a:ext cx="437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id-ID" dirty="0" smtClean="0"/>
              <a:t>Pasal 18 UU No 6 tahun 2014 tentang Desa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7827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4600" y="838200"/>
            <a:ext cx="4419600" cy="609600"/>
          </a:xfrm>
        </p:spPr>
        <p:txBody>
          <a:bodyPr>
            <a:noAutofit/>
          </a:bodyPr>
          <a:lstStyle/>
          <a:p>
            <a:r>
              <a:rPr lang="id-ID" sz="4000" b="1" dirty="0" smtClean="0"/>
              <a:t>KEWENANGAN DESA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-18288"/>
            <a:ext cx="3581400" cy="551688"/>
          </a:xfrm>
        </p:spPr>
        <p:txBody>
          <a:bodyPr>
            <a:noAutofit/>
          </a:bodyPr>
          <a:lstStyle/>
          <a:p>
            <a:r>
              <a:rPr lang="id-ID" sz="3200" b="1" dirty="0" smtClean="0"/>
              <a:t>KEWENANGAN DESA</a:t>
            </a:r>
            <a:endParaRPr lang="en-US" sz="32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152400" y="533400"/>
            <a:ext cx="8839200" cy="61722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b="1" i="1" dirty="0" smtClean="0">
                <a:solidFill>
                  <a:schemeClr val="accent1">
                    <a:lumMod val="75000"/>
                  </a:schemeClr>
                </a:solidFill>
              </a:rPr>
              <a:t>UU 6/2014 psl 19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id-ID" sz="16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d-ID" sz="1600" dirty="0" smtClean="0"/>
              <a:t>Kewenangan berdasarkan hak asal usul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d-ID" sz="1600" dirty="0" smtClean="0"/>
              <a:t>Kewenangan lokal berskala Desa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d-ID" sz="1600" dirty="0" smtClean="0"/>
              <a:t>Kewenangan yang ditugaskan oleh Pemerintah, Pemerintah Daerah Provinsi atau Pemerintah Kabupaten/Kota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id-ID" sz="1600" dirty="0" smtClean="0"/>
              <a:t>Kewenangan yang ditugaskan oleh Pemerintah, Pemerintah Daerah Provinsi atau Pemerintah Kabupaten/Kota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id-ID" sz="1600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b="1" i="1" dirty="0" smtClean="0">
                <a:solidFill>
                  <a:schemeClr val="accent1">
                    <a:lumMod val="75000"/>
                  </a:schemeClr>
                </a:solidFill>
              </a:rPr>
              <a:t>Di jelaskan dalam penjelasan UU 6/2014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dirty="0" smtClean="0"/>
              <a:t>Hak asal usul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dirty="0" smtClean="0"/>
              <a:t>	Adalah hak yang merupakan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dirty="0" smtClean="0"/>
              <a:t>	warisan yang masih hidup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dirty="0" smtClean="0"/>
              <a:t>	dan prakarsa desa atau prakarsa masyarakat desa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dirty="0" smtClean="0"/>
              <a:t>	sesuai dengan perkembangan kehidupan masyarakat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id-ID" sz="1600" dirty="0" smtClean="0"/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dirty="0" smtClean="0"/>
              <a:t>Kewenangan lokal berskala desa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dirty="0" smtClean="0"/>
              <a:t>	Adalah kewenangan untuk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dirty="0" smtClean="0"/>
              <a:t>	mengatur dan mengurus kepentingan masyarakat desa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id-ID" sz="1600" dirty="0" smtClean="0"/>
              <a:t>	yang telah dijalankan oleh desa atau mampu dan efektif dijalankan oleh desa atau yang muncul karena perkembangan desa dan prakarsa masyarakat dessa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>
            <a:spLocks noGrp="1"/>
          </p:cNvSpPr>
          <p:nvPr>
            <p:ph idx="1"/>
          </p:nvPr>
        </p:nvSpPr>
        <p:spPr>
          <a:xfrm>
            <a:off x="76200" y="533400"/>
            <a:ext cx="9067800" cy="6172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d-ID" sz="1800" dirty="0" smtClean="0"/>
              <a:t>(1) </a:t>
            </a:r>
            <a:r>
              <a:rPr lang="en-US" sz="1800" dirty="0" err="1" smtClean="0"/>
              <a:t>Kewenangan</a:t>
            </a:r>
            <a:r>
              <a:rPr lang="en-US" sz="1800" dirty="0" smtClean="0"/>
              <a:t> </a:t>
            </a:r>
            <a:r>
              <a:rPr lang="en-US" sz="1800" dirty="0" err="1" smtClean="0"/>
              <a:t>Desa</a:t>
            </a:r>
            <a:r>
              <a:rPr lang="en-US" sz="1800" dirty="0" smtClean="0"/>
              <a:t> </a:t>
            </a:r>
            <a:r>
              <a:rPr lang="en-US" sz="1800" dirty="0" err="1" smtClean="0"/>
              <a:t>berdasarkan</a:t>
            </a:r>
            <a:r>
              <a:rPr lang="en-US" sz="1800" dirty="0" smtClean="0"/>
              <a:t> </a:t>
            </a:r>
            <a:r>
              <a:rPr lang="en-US" sz="1800" dirty="0" err="1" smtClean="0"/>
              <a:t>hak</a:t>
            </a:r>
            <a:r>
              <a:rPr lang="en-US" sz="1800" dirty="0" smtClean="0"/>
              <a:t> </a:t>
            </a:r>
            <a:r>
              <a:rPr lang="en-US" sz="1800" dirty="0" err="1" smtClean="0"/>
              <a:t>asal</a:t>
            </a:r>
            <a:r>
              <a:rPr lang="en-US" sz="1800" dirty="0" smtClean="0"/>
              <a:t> </a:t>
            </a:r>
            <a:r>
              <a:rPr lang="en-US" sz="1800" dirty="0" err="1" smtClean="0"/>
              <a:t>usul</a:t>
            </a:r>
            <a:r>
              <a:rPr lang="id-ID" sz="1800" dirty="0" smtClean="0"/>
              <a:t> </a:t>
            </a:r>
            <a:r>
              <a:rPr lang="en-US" sz="1800" dirty="0" smtClean="0"/>
              <a:t>paling </a:t>
            </a:r>
            <a:r>
              <a:rPr lang="en-US" sz="1800" dirty="0" err="1" smtClean="0"/>
              <a:t>sedikit</a:t>
            </a:r>
            <a:r>
              <a:rPr lang="en-US" sz="1800" dirty="0" smtClean="0"/>
              <a:t> </a:t>
            </a:r>
            <a:r>
              <a:rPr lang="en-US" sz="1800" dirty="0" err="1" smtClean="0"/>
              <a:t>terdiri</a:t>
            </a:r>
            <a:r>
              <a:rPr lang="en-US" sz="1800" dirty="0" smtClean="0"/>
              <a:t> </a:t>
            </a:r>
            <a:r>
              <a:rPr lang="en-US" sz="1800" dirty="0" err="1" smtClean="0"/>
              <a:t>atas</a:t>
            </a:r>
            <a:r>
              <a:rPr lang="en-US" sz="1800" dirty="0" smtClean="0"/>
              <a:t>: 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a. </a:t>
            </a:r>
            <a:r>
              <a:rPr lang="id-ID" sz="1800" dirty="0" smtClean="0"/>
              <a:t>  S</a:t>
            </a:r>
            <a:r>
              <a:rPr lang="en-US" sz="1800" dirty="0" err="1" smtClean="0"/>
              <a:t>istem</a:t>
            </a:r>
            <a:r>
              <a:rPr lang="en-US" sz="1800" dirty="0" smtClean="0"/>
              <a:t> </a:t>
            </a:r>
            <a:r>
              <a:rPr lang="en-US" sz="1800" dirty="0" err="1" smtClean="0"/>
              <a:t>organisasi</a:t>
            </a:r>
            <a:r>
              <a:rPr lang="en-US" sz="1800" dirty="0" smtClean="0"/>
              <a:t> </a:t>
            </a:r>
            <a:r>
              <a:rPr lang="en-US" sz="1800" dirty="0" err="1" smtClean="0"/>
              <a:t>masyarakat</a:t>
            </a:r>
            <a:r>
              <a:rPr lang="en-US" sz="1800" dirty="0" smtClean="0"/>
              <a:t> </a:t>
            </a:r>
            <a:r>
              <a:rPr lang="en-US" sz="1800" dirty="0" err="1" smtClean="0"/>
              <a:t>adat</a:t>
            </a:r>
            <a:endParaRPr lang="en-US" sz="1800" dirty="0" smtClean="0"/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b. </a:t>
            </a:r>
            <a:r>
              <a:rPr lang="id-ID" sz="1800" dirty="0" smtClean="0"/>
              <a:t>  P</a:t>
            </a:r>
            <a:r>
              <a:rPr lang="en-US" sz="1800" dirty="0" err="1" smtClean="0"/>
              <a:t>embinaan</a:t>
            </a:r>
            <a:r>
              <a:rPr lang="en-US" sz="1800" dirty="0" smtClean="0"/>
              <a:t> </a:t>
            </a:r>
            <a:r>
              <a:rPr lang="en-US" sz="1800" dirty="0" err="1" smtClean="0"/>
              <a:t>kelembagaan</a:t>
            </a:r>
            <a:r>
              <a:rPr lang="en-US" sz="1800" dirty="0" smtClean="0"/>
              <a:t> </a:t>
            </a:r>
            <a:r>
              <a:rPr lang="en-US" sz="1800" dirty="0" err="1" smtClean="0"/>
              <a:t>masyarakat</a:t>
            </a:r>
            <a:r>
              <a:rPr lang="en-US" sz="1800" dirty="0" smtClean="0"/>
              <a:t> 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c. </a:t>
            </a:r>
            <a:r>
              <a:rPr lang="id-ID" sz="1800" dirty="0" smtClean="0"/>
              <a:t>  P</a:t>
            </a:r>
            <a:r>
              <a:rPr lang="en-US" sz="1800" dirty="0" err="1" smtClean="0"/>
              <a:t>embinaan</a:t>
            </a:r>
            <a:r>
              <a:rPr lang="en-US" sz="1800" dirty="0" smtClean="0"/>
              <a:t> </a:t>
            </a:r>
            <a:r>
              <a:rPr lang="en-US" sz="1800" dirty="0" err="1" smtClean="0"/>
              <a:t>lembaga</a:t>
            </a:r>
            <a:r>
              <a:rPr lang="en-US" sz="1800" dirty="0" smtClean="0"/>
              <a:t>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hukum</a:t>
            </a:r>
            <a:r>
              <a:rPr lang="en-US" sz="1800" dirty="0" smtClean="0"/>
              <a:t> </a:t>
            </a:r>
            <a:r>
              <a:rPr lang="en-US" sz="1800" dirty="0" err="1" smtClean="0"/>
              <a:t>adat</a:t>
            </a:r>
            <a:r>
              <a:rPr lang="en-US" sz="1800" dirty="0" smtClean="0"/>
              <a:t> 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d. </a:t>
            </a:r>
            <a:r>
              <a:rPr lang="id-ID" sz="1800" dirty="0" smtClean="0"/>
              <a:t>  P</a:t>
            </a:r>
            <a:r>
              <a:rPr lang="en-US" sz="1800" dirty="0" err="1" smtClean="0"/>
              <a:t>engelolaan</a:t>
            </a:r>
            <a:r>
              <a:rPr lang="en-US" sz="1800" dirty="0" smtClean="0"/>
              <a:t> </a:t>
            </a:r>
            <a:r>
              <a:rPr lang="en-US" sz="1800" dirty="0" err="1" smtClean="0"/>
              <a:t>tanah</a:t>
            </a:r>
            <a:r>
              <a:rPr lang="en-US" sz="1800" dirty="0" smtClean="0"/>
              <a:t> </a:t>
            </a:r>
            <a:r>
              <a:rPr lang="en-US" sz="1800" dirty="0" err="1" smtClean="0"/>
              <a:t>kas</a:t>
            </a:r>
            <a:r>
              <a:rPr lang="en-US" sz="1800" dirty="0" smtClean="0"/>
              <a:t> </a:t>
            </a:r>
            <a:r>
              <a:rPr lang="en-US" sz="1800" dirty="0" err="1" smtClean="0"/>
              <a:t>Desa</a:t>
            </a:r>
            <a:endParaRPr lang="en-US" sz="1800" dirty="0" smtClean="0"/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e. </a:t>
            </a:r>
            <a:r>
              <a:rPr lang="id-ID" sz="1800" dirty="0" smtClean="0"/>
              <a:t>  P</a:t>
            </a:r>
            <a:r>
              <a:rPr lang="en-US" sz="1800" dirty="0" err="1" smtClean="0"/>
              <a:t>engembangan</a:t>
            </a:r>
            <a:r>
              <a:rPr lang="en-US" sz="1800" dirty="0" smtClean="0"/>
              <a:t> </a:t>
            </a:r>
            <a:r>
              <a:rPr lang="en-US" sz="1800" dirty="0" err="1" smtClean="0"/>
              <a:t>peran</a:t>
            </a:r>
            <a:r>
              <a:rPr lang="en-US" sz="1800" dirty="0" smtClean="0"/>
              <a:t> </a:t>
            </a:r>
            <a:r>
              <a:rPr lang="en-US" sz="1800" dirty="0" err="1" smtClean="0"/>
              <a:t>masyarakat</a:t>
            </a:r>
            <a:r>
              <a:rPr lang="en-US" sz="1800" dirty="0" smtClean="0"/>
              <a:t> </a:t>
            </a:r>
            <a:r>
              <a:rPr lang="en-US" sz="1800" dirty="0" err="1" smtClean="0"/>
              <a:t>Desa</a:t>
            </a:r>
            <a:r>
              <a:rPr lang="en-US" sz="1800" dirty="0" smtClean="0"/>
              <a:t>.</a:t>
            </a:r>
            <a:endParaRPr lang="id-ID" sz="1800" dirty="0" smtClean="0"/>
          </a:p>
          <a:p>
            <a:pPr>
              <a:buNone/>
            </a:pPr>
            <a:r>
              <a:rPr lang="en-US" sz="1800" dirty="0" smtClean="0"/>
              <a:t> </a:t>
            </a:r>
          </a:p>
          <a:p>
            <a:pPr>
              <a:buNone/>
            </a:pPr>
            <a:r>
              <a:rPr lang="en-US" sz="1800" dirty="0" smtClean="0"/>
              <a:t>(</a:t>
            </a:r>
            <a:r>
              <a:rPr lang="id-ID" sz="1800" dirty="0" smtClean="0"/>
              <a:t>2</a:t>
            </a:r>
            <a:r>
              <a:rPr lang="en-US" sz="1800" dirty="0" smtClean="0"/>
              <a:t>) </a:t>
            </a:r>
            <a:r>
              <a:rPr lang="en-US" sz="1800" dirty="0" err="1" smtClean="0"/>
              <a:t>Kewenangan</a:t>
            </a:r>
            <a:r>
              <a:rPr lang="en-US" sz="1800" dirty="0" smtClean="0"/>
              <a:t> </a:t>
            </a:r>
            <a:r>
              <a:rPr lang="en-US" sz="1800" dirty="0" err="1" smtClean="0"/>
              <a:t>lokal</a:t>
            </a:r>
            <a:r>
              <a:rPr lang="en-US" sz="1800" dirty="0" smtClean="0"/>
              <a:t> </a:t>
            </a:r>
            <a:r>
              <a:rPr lang="en-US" sz="1800" dirty="0" err="1" smtClean="0"/>
              <a:t>berskala</a:t>
            </a:r>
            <a:r>
              <a:rPr lang="en-US" sz="1800" dirty="0" smtClean="0"/>
              <a:t> </a:t>
            </a:r>
            <a:r>
              <a:rPr lang="en-US" sz="1800" dirty="0" err="1" smtClean="0"/>
              <a:t>Desa</a:t>
            </a:r>
            <a:r>
              <a:rPr lang="id-ID" sz="1800" dirty="0" smtClean="0"/>
              <a:t> </a:t>
            </a:r>
            <a:r>
              <a:rPr lang="en-US" sz="1800" dirty="0" smtClean="0"/>
              <a:t>paling </a:t>
            </a:r>
            <a:r>
              <a:rPr lang="en-US" sz="1800" dirty="0" err="1" smtClean="0"/>
              <a:t>sedikit</a:t>
            </a:r>
            <a:r>
              <a:rPr lang="en-US" sz="1800" dirty="0" smtClean="0"/>
              <a:t> </a:t>
            </a:r>
            <a:r>
              <a:rPr lang="en-US" sz="1800" dirty="0" err="1" smtClean="0"/>
              <a:t>terdiri</a:t>
            </a:r>
            <a:r>
              <a:rPr lang="en-US" sz="1800" dirty="0" smtClean="0"/>
              <a:t> </a:t>
            </a:r>
            <a:r>
              <a:rPr lang="en-US" sz="1800" dirty="0" err="1" smtClean="0"/>
              <a:t>atas</a:t>
            </a:r>
            <a:r>
              <a:rPr lang="en-US" sz="1800" dirty="0" smtClean="0"/>
              <a:t> </a:t>
            </a:r>
            <a:r>
              <a:rPr lang="en-US" sz="1800" dirty="0" err="1" smtClean="0"/>
              <a:t>kewenangan</a:t>
            </a:r>
            <a:r>
              <a:rPr lang="en-US" sz="1800" dirty="0" smtClean="0"/>
              <a:t>: 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a. </a:t>
            </a:r>
            <a:r>
              <a:rPr lang="id-ID" sz="1800" dirty="0" smtClean="0"/>
              <a:t> P</a:t>
            </a:r>
            <a:r>
              <a:rPr lang="en-US" sz="1800" dirty="0" err="1" smtClean="0"/>
              <a:t>engelolaan</a:t>
            </a:r>
            <a:r>
              <a:rPr lang="en-US" sz="1800" dirty="0" smtClean="0"/>
              <a:t> </a:t>
            </a:r>
            <a:r>
              <a:rPr lang="en-US" sz="1800" dirty="0" err="1" smtClean="0"/>
              <a:t>tambatan</a:t>
            </a:r>
            <a:r>
              <a:rPr lang="en-US" sz="1800" dirty="0" smtClean="0"/>
              <a:t> </a:t>
            </a:r>
            <a:r>
              <a:rPr lang="en-US" sz="1800" dirty="0" err="1" smtClean="0"/>
              <a:t>perahu</a:t>
            </a:r>
            <a:r>
              <a:rPr lang="en-US" sz="1800" dirty="0" smtClean="0"/>
              <a:t> 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b. </a:t>
            </a:r>
            <a:r>
              <a:rPr lang="id-ID" sz="1800" dirty="0" smtClean="0"/>
              <a:t> P</a:t>
            </a:r>
            <a:r>
              <a:rPr lang="en-US" sz="1800" dirty="0" err="1" smtClean="0"/>
              <a:t>engelolaan</a:t>
            </a:r>
            <a:r>
              <a:rPr lang="en-US" sz="1800" dirty="0" smtClean="0"/>
              <a:t> </a:t>
            </a:r>
            <a:r>
              <a:rPr lang="en-US" sz="1800" dirty="0" err="1" smtClean="0"/>
              <a:t>pasar</a:t>
            </a:r>
            <a:r>
              <a:rPr lang="en-US" sz="1800" dirty="0" smtClean="0"/>
              <a:t> </a:t>
            </a:r>
            <a:r>
              <a:rPr lang="en-US" sz="1800" dirty="0" err="1" smtClean="0"/>
              <a:t>Desa</a:t>
            </a:r>
            <a:endParaRPr lang="en-US" sz="1800" dirty="0" smtClean="0"/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fi-FI" sz="1800" dirty="0" smtClean="0"/>
              <a:t>c. </a:t>
            </a:r>
            <a:r>
              <a:rPr lang="id-ID" sz="1800" dirty="0" smtClean="0"/>
              <a:t> P</a:t>
            </a:r>
            <a:r>
              <a:rPr lang="fi-FI" sz="1800" dirty="0" smtClean="0"/>
              <a:t>engelolaan tempat pemandian umum 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d. </a:t>
            </a:r>
            <a:r>
              <a:rPr lang="id-ID" sz="1800" dirty="0" smtClean="0"/>
              <a:t> P</a:t>
            </a:r>
            <a:r>
              <a:rPr lang="en-US" sz="1800" dirty="0" err="1" smtClean="0"/>
              <a:t>engelolaan</a:t>
            </a:r>
            <a:r>
              <a:rPr lang="en-US" sz="1800" dirty="0" smtClean="0"/>
              <a:t> </a:t>
            </a:r>
            <a:r>
              <a:rPr lang="en-US" sz="1800" dirty="0" err="1" smtClean="0"/>
              <a:t>jaringan</a:t>
            </a:r>
            <a:r>
              <a:rPr lang="en-US" sz="1800" dirty="0" smtClean="0"/>
              <a:t> </a:t>
            </a:r>
            <a:r>
              <a:rPr lang="en-US" sz="1800" dirty="0" err="1" smtClean="0"/>
              <a:t>irigasi</a:t>
            </a:r>
            <a:endParaRPr lang="en-US" sz="1800" dirty="0" smtClean="0"/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sv-SE" sz="1800" dirty="0" smtClean="0"/>
              <a:t>e. </a:t>
            </a:r>
            <a:r>
              <a:rPr lang="id-ID" sz="1800" dirty="0" smtClean="0"/>
              <a:t> P</a:t>
            </a:r>
            <a:r>
              <a:rPr lang="sv-SE" sz="1800" dirty="0" smtClean="0"/>
              <a:t>engelolaan lingkungan permukiman masyarakat Desa 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fi-FI" sz="1800" dirty="0" smtClean="0"/>
              <a:t>f. </a:t>
            </a:r>
            <a:r>
              <a:rPr lang="id-ID" sz="1800" dirty="0" smtClean="0"/>
              <a:t>  P</a:t>
            </a:r>
            <a:r>
              <a:rPr lang="fi-FI" sz="1800" dirty="0" smtClean="0"/>
              <a:t>embinaan kesehatan masyarakat dan pengelolaan pos pelayanan terpadu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g. </a:t>
            </a:r>
            <a:r>
              <a:rPr lang="id-ID" sz="1800" dirty="0" smtClean="0"/>
              <a:t> P</a:t>
            </a:r>
            <a:r>
              <a:rPr lang="en-US" sz="1800" dirty="0" err="1" smtClean="0"/>
              <a:t>engembangan</a:t>
            </a:r>
            <a:r>
              <a:rPr lang="en-US" sz="1800" dirty="0" smtClean="0"/>
              <a:t>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pembinaan</a:t>
            </a:r>
            <a:r>
              <a:rPr lang="en-US" sz="1800" dirty="0" smtClean="0"/>
              <a:t> </a:t>
            </a:r>
            <a:r>
              <a:rPr lang="en-US" sz="1800" dirty="0" err="1" smtClean="0"/>
              <a:t>sanggar</a:t>
            </a:r>
            <a:r>
              <a:rPr lang="en-US" sz="1800" dirty="0" smtClean="0"/>
              <a:t> </a:t>
            </a:r>
            <a:r>
              <a:rPr lang="en-US" sz="1800" dirty="0" err="1" smtClean="0"/>
              <a:t>seni</a:t>
            </a:r>
            <a:r>
              <a:rPr lang="en-US" sz="1800" dirty="0" smtClean="0"/>
              <a:t> </a:t>
            </a:r>
            <a:r>
              <a:rPr lang="en-US" sz="1800" dirty="0" err="1" smtClean="0"/>
              <a:t>dan</a:t>
            </a:r>
            <a:r>
              <a:rPr lang="en-US" sz="1800" dirty="0" smtClean="0"/>
              <a:t> </a:t>
            </a:r>
            <a:r>
              <a:rPr lang="en-US" sz="1800" dirty="0" err="1" smtClean="0"/>
              <a:t>belajar</a:t>
            </a:r>
            <a:r>
              <a:rPr lang="en-US" sz="1800" dirty="0" smtClean="0"/>
              <a:t> 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fi-FI" sz="1800" dirty="0" smtClean="0"/>
              <a:t>h. </a:t>
            </a:r>
            <a:r>
              <a:rPr lang="id-ID" sz="1800" dirty="0" smtClean="0"/>
              <a:t> P</a:t>
            </a:r>
            <a:r>
              <a:rPr lang="fi-FI" sz="1800" dirty="0" smtClean="0"/>
              <a:t>engelolaan perpustakaan Desa dan taman bacaan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err="1" smtClean="0"/>
              <a:t>i</a:t>
            </a:r>
            <a:r>
              <a:rPr lang="en-US" sz="1800" dirty="0" smtClean="0"/>
              <a:t>. </a:t>
            </a:r>
            <a:r>
              <a:rPr lang="id-ID" sz="1800" dirty="0" smtClean="0"/>
              <a:t>  P</a:t>
            </a:r>
            <a:r>
              <a:rPr lang="en-US" sz="1800" dirty="0" err="1" smtClean="0"/>
              <a:t>engelolaan</a:t>
            </a:r>
            <a:r>
              <a:rPr lang="en-US" sz="1800" dirty="0" smtClean="0"/>
              <a:t> </a:t>
            </a:r>
            <a:r>
              <a:rPr lang="en-US" sz="1800" dirty="0" err="1" smtClean="0"/>
              <a:t>embung</a:t>
            </a:r>
            <a:r>
              <a:rPr lang="en-US" sz="1800" dirty="0" smtClean="0"/>
              <a:t> </a:t>
            </a:r>
            <a:r>
              <a:rPr lang="en-US" sz="1800" dirty="0" err="1" smtClean="0"/>
              <a:t>Desa</a:t>
            </a:r>
            <a:endParaRPr lang="en-US" sz="1800" dirty="0" smtClean="0"/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en-US" sz="1800" dirty="0" smtClean="0"/>
              <a:t>j. </a:t>
            </a:r>
            <a:r>
              <a:rPr lang="id-ID" sz="1800" dirty="0" smtClean="0"/>
              <a:t>  P</a:t>
            </a:r>
            <a:r>
              <a:rPr lang="en-US" sz="1800" dirty="0" err="1" smtClean="0"/>
              <a:t>engelolaan</a:t>
            </a:r>
            <a:r>
              <a:rPr lang="en-US" sz="1800" dirty="0" smtClean="0"/>
              <a:t> air </a:t>
            </a:r>
            <a:r>
              <a:rPr lang="en-US" sz="1800" dirty="0" err="1" smtClean="0"/>
              <a:t>minum</a:t>
            </a:r>
            <a:r>
              <a:rPr lang="en-US" sz="1800" dirty="0" smtClean="0"/>
              <a:t> </a:t>
            </a:r>
            <a:r>
              <a:rPr lang="en-US" sz="1800" dirty="0" err="1" smtClean="0"/>
              <a:t>berskala</a:t>
            </a:r>
            <a:r>
              <a:rPr lang="en-US" sz="1800" dirty="0" smtClean="0"/>
              <a:t> </a:t>
            </a:r>
            <a:r>
              <a:rPr lang="en-US" sz="1800" dirty="0" err="1" smtClean="0"/>
              <a:t>Desa</a:t>
            </a:r>
            <a:r>
              <a:rPr lang="en-US" sz="1800" dirty="0" smtClean="0"/>
              <a:t> </a:t>
            </a:r>
          </a:p>
          <a:p>
            <a:pPr>
              <a:buNone/>
            </a:pPr>
            <a:r>
              <a:rPr lang="id-ID" sz="1800" dirty="0" smtClean="0"/>
              <a:t>	</a:t>
            </a:r>
            <a:r>
              <a:rPr lang="fi-FI" sz="1800" dirty="0" smtClean="0"/>
              <a:t>k.</a:t>
            </a:r>
            <a:r>
              <a:rPr lang="id-ID" sz="1800" dirty="0" smtClean="0"/>
              <a:t>  P</a:t>
            </a:r>
            <a:r>
              <a:rPr lang="fi-FI" sz="1800" dirty="0" smtClean="0"/>
              <a:t>embuatan jalan Desa antar</a:t>
            </a:r>
            <a:r>
              <a:rPr lang="id-ID" sz="1800" dirty="0" smtClean="0"/>
              <a:t> </a:t>
            </a:r>
            <a:r>
              <a:rPr lang="fi-FI" sz="1800" dirty="0" smtClean="0"/>
              <a:t>permukiman ke wilayah pertanian. </a:t>
            </a:r>
          </a:p>
          <a:p>
            <a:pPr>
              <a:buNone/>
            </a:pPr>
            <a:endParaRPr lang="en-US" sz="1800" dirty="0" smtClean="0"/>
          </a:p>
          <a:p>
            <a:endParaRPr lang="en-US" sz="1800" dirty="0"/>
          </a:p>
        </p:txBody>
      </p:sp>
      <p:sp>
        <p:nvSpPr>
          <p:cNvPr id="5" name="Text Placeholder 6"/>
          <p:cNvSpPr>
            <a:spLocks noGrp="1"/>
          </p:cNvSpPr>
          <p:nvPr>
            <p:ph type="title"/>
          </p:nvPr>
        </p:nvSpPr>
        <p:spPr>
          <a:xfrm>
            <a:off x="381000" y="152400"/>
            <a:ext cx="3886200" cy="323088"/>
          </a:xfrm>
        </p:spPr>
        <p:txBody>
          <a:bodyPr>
            <a:normAutofit fontScale="90000"/>
          </a:bodyPr>
          <a:lstStyle/>
          <a:p>
            <a:r>
              <a:rPr lang="id-ID" sz="2400" b="1" dirty="0" smtClean="0"/>
              <a:t>PP 43/2014 ---- PP 47/2015 Psl 34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id-ID" sz="2400" b="1" dirty="0" smtClean="0"/>
              <a:t>PERMENDESA 1/2015 (Psl 2 &amp; 5)</a:t>
            </a:r>
            <a:br>
              <a:rPr lang="id-ID" sz="2400" b="1" dirty="0" smtClean="0"/>
            </a:br>
            <a:r>
              <a:rPr lang="id-ID" sz="2400" b="1" dirty="0" smtClean="0"/>
              <a:t>PEDOMAN KEWENANGAN BERDASAR HAK ASAL USUL DAN KEWENANGAN LOKAL BERSKALA DESA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9067800" cy="5638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d-ID" sz="2400" dirty="0" smtClean="0"/>
              <a:t>	</a:t>
            </a:r>
            <a:r>
              <a:rPr lang="en-US" sz="2400" dirty="0" err="1" smtClean="0"/>
              <a:t>Ruang</a:t>
            </a:r>
            <a:r>
              <a:rPr lang="en-US" sz="2400" dirty="0" smtClean="0"/>
              <a:t> </a:t>
            </a:r>
            <a:r>
              <a:rPr lang="en-US" sz="2400" dirty="0" err="1" smtClean="0"/>
              <a:t>lingkup</a:t>
            </a:r>
            <a:r>
              <a:rPr lang="en-US" sz="2400" dirty="0" smtClean="0"/>
              <a:t> </a:t>
            </a:r>
            <a:r>
              <a:rPr lang="en-US" sz="2400" dirty="0" err="1" smtClean="0"/>
              <a:t>kewenangan</a:t>
            </a:r>
            <a:r>
              <a:rPr lang="en-US" sz="2400" dirty="0" smtClean="0"/>
              <a:t> </a:t>
            </a:r>
            <a:r>
              <a:rPr lang="en-US" sz="2400" dirty="0" err="1" smtClean="0"/>
              <a:t>berdasarkan</a:t>
            </a:r>
            <a:r>
              <a:rPr lang="en-US" sz="2400" dirty="0" smtClean="0"/>
              <a:t> </a:t>
            </a:r>
            <a:r>
              <a:rPr lang="en-US" sz="2400" dirty="0" err="1" smtClean="0"/>
              <a:t>hak</a:t>
            </a:r>
            <a:r>
              <a:rPr lang="en-US" sz="2400" dirty="0" smtClean="0"/>
              <a:t> </a:t>
            </a:r>
            <a:r>
              <a:rPr lang="en-US" sz="2400" dirty="0" err="1" smtClean="0"/>
              <a:t>asal</a:t>
            </a:r>
            <a:r>
              <a:rPr lang="en-US" sz="2400" dirty="0" smtClean="0"/>
              <a:t> </a:t>
            </a:r>
            <a:r>
              <a:rPr lang="en-US" sz="2400" dirty="0" err="1" smtClean="0"/>
              <a:t>usul</a:t>
            </a:r>
            <a:r>
              <a:rPr lang="en-US" sz="2400" dirty="0" smtClean="0"/>
              <a:t> </a:t>
            </a:r>
            <a:r>
              <a:rPr lang="en-US" sz="2400" dirty="0" err="1" smtClean="0"/>
              <a:t>Desa</a:t>
            </a:r>
            <a:r>
              <a:rPr lang="id-ID" sz="2400" dirty="0" smtClean="0"/>
              <a:t> </a:t>
            </a:r>
            <a:r>
              <a:rPr lang="en-US" sz="2400" dirty="0" err="1" smtClean="0"/>
              <a:t>meliputi</a:t>
            </a:r>
            <a:r>
              <a:rPr lang="en-US" sz="2400" dirty="0" smtClean="0"/>
              <a:t>: </a:t>
            </a:r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en-US" sz="2400" dirty="0" smtClean="0"/>
              <a:t>a. </a:t>
            </a:r>
            <a:r>
              <a:rPr lang="id-ID" sz="2400" dirty="0" smtClean="0"/>
              <a:t>	S</a:t>
            </a:r>
            <a:r>
              <a:rPr lang="en-US" sz="2400" dirty="0" err="1" smtClean="0"/>
              <a:t>istem</a:t>
            </a:r>
            <a:r>
              <a:rPr lang="en-US" sz="2400" dirty="0" smtClean="0"/>
              <a:t> </a:t>
            </a:r>
            <a:r>
              <a:rPr lang="en-US" sz="2400" dirty="0" err="1" smtClean="0"/>
              <a:t>organisasi</a:t>
            </a:r>
            <a:r>
              <a:rPr lang="en-US" sz="2400" dirty="0" smtClean="0"/>
              <a:t> </a:t>
            </a:r>
            <a:r>
              <a:rPr lang="en-US" sz="2400" dirty="0" err="1" smtClean="0"/>
              <a:t>perangkat</a:t>
            </a:r>
            <a:r>
              <a:rPr lang="en-US" sz="2400" dirty="0" smtClean="0"/>
              <a:t> </a:t>
            </a:r>
            <a:r>
              <a:rPr lang="en-US" sz="2400" dirty="0" err="1" smtClean="0"/>
              <a:t>Desa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en-US" sz="2400" dirty="0" smtClean="0"/>
              <a:t>b. </a:t>
            </a:r>
            <a:r>
              <a:rPr lang="id-ID" sz="2400" dirty="0" smtClean="0"/>
              <a:t>	S</a:t>
            </a:r>
            <a:r>
              <a:rPr lang="en-US" sz="2400" dirty="0" err="1" smtClean="0"/>
              <a:t>istem</a:t>
            </a:r>
            <a:r>
              <a:rPr lang="en-US" sz="2400" dirty="0" smtClean="0"/>
              <a:t> </a:t>
            </a:r>
            <a:r>
              <a:rPr lang="en-US" sz="2400" dirty="0" err="1" smtClean="0"/>
              <a:t>organisasi</a:t>
            </a:r>
            <a:r>
              <a:rPr lang="en-US" sz="2400" dirty="0" smtClean="0"/>
              <a:t> </a:t>
            </a:r>
            <a:r>
              <a:rPr lang="en-US" sz="2400" dirty="0" err="1" smtClean="0"/>
              <a:t>masyarakat</a:t>
            </a:r>
            <a:r>
              <a:rPr lang="en-US" sz="2400" dirty="0" smtClean="0"/>
              <a:t> </a:t>
            </a:r>
            <a:r>
              <a:rPr lang="en-US" sz="2400" dirty="0" err="1" smtClean="0"/>
              <a:t>adat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en-US" sz="2400" dirty="0" smtClean="0"/>
              <a:t>c. </a:t>
            </a:r>
            <a:r>
              <a:rPr lang="id-ID" sz="2400" dirty="0" smtClean="0"/>
              <a:t>	P</a:t>
            </a:r>
            <a:r>
              <a:rPr lang="en-US" sz="2400" dirty="0" err="1" smtClean="0"/>
              <a:t>embinaan</a:t>
            </a:r>
            <a:r>
              <a:rPr lang="en-US" sz="2400" dirty="0" smtClean="0"/>
              <a:t> </a:t>
            </a:r>
            <a:r>
              <a:rPr lang="en-US" sz="2400" dirty="0" err="1" smtClean="0"/>
              <a:t>kelembagaan</a:t>
            </a:r>
            <a:r>
              <a:rPr lang="en-US" sz="2400" dirty="0" smtClean="0"/>
              <a:t> </a:t>
            </a:r>
            <a:r>
              <a:rPr lang="en-US" sz="2400" dirty="0" err="1" smtClean="0"/>
              <a:t>masyarakat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en-US" sz="2400" dirty="0" smtClean="0"/>
              <a:t>d. </a:t>
            </a:r>
            <a:r>
              <a:rPr lang="id-ID" sz="2400" dirty="0" smtClean="0"/>
              <a:t>	P</a:t>
            </a:r>
            <a:r>
              <a:rPr lang="en-US" sz="2400" dirty="0" err="1" smtClean="0"/>
              <a:t>embinaan</a:t>
            </a:r>
            <a:r>
              <a:rPr lang="en-US" sz="2400" dirty="0" smtClean="0"/>
              <a:t> </a:t>
            </a:r>
            <a:r>
              <a:rPr lang="en-US" sz="2400" dirty="0" err="1" smtClean="0"/>
              <a:t>lembaga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hukum</a:t>
            </a:r>
            <a:r>
              <a:rPr lang="en-US" sz="2400" dirty="0" smtClean="0"/>
              <a:t> </a:t>
            </a:r>
            <a:r>
              <a:rPr lang="en-US" sz="2400" dirty="0" err="1" smtClean="0"/>
              <a:t>adat</a:t>
            </a:r>
            <a:r>
              <a:rPr lang="en-US" sz="2400" dirty="0" smtClean="0"/>
              <a:t> </a:t>
            </a:r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fi-FI" sz="2400" dirty="0" smtClean="0"/>
              <a:t>e. </a:t>
            </a:r>
            <a:r>
              <a:rPr lang="id-ID" sz="2400" dirty="0" smtClean="0"/>
              <a:t>	P</a:t>
            </a:r>
            <a:r>
              <a:rPr lang="fi-FI" sz="2400" dirty="0" smtClean="0"/>
              <a:t>engelolaan tanah kas Desa</a:t>
            </a:r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sv-SE" sz="2400" dirty="0" smtClean="0"/>
              <a:t>f. </a:t>
            </a:r>
            <a:r>
              <a:rPr lang="id-ID" sz="2400" dirty="0" smtClean="0"/>
              <a:t>	P</a:t>
            </a:r>
            <a:r>
              <a:rPr lang="sv-SE" sz="2400" dirty="0" smtClean="0"/>
              <a:t>engelolaan tanah Desa atau tanah hak milik Desa yang </a:t>
            </a:r>
            <a:r>
              <a:rPr lang="id-ID" sz="2400" dirty="0" smtClean="0"/>
              <a:t> 	</a:t>
            </a:r>
            <a:r>
              <a:rPr lang="sv-SE" sz="2400" dirty="0" smtClean="0"/>
              <a:t>menggunakan sebutan setempat </a:t>
            </a:r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en-US" sz="2400" dirty="0" smtClean="0"/>
              <a:t>g. </a:t>
            </a:r>
            <a:r>
              <a:rPr lang="id-ID" sz="2400" dirty="0" smtClean="0"/>
              <a:t>	P</a:t>
            </a:r>
            <a:r>
              <a:rPr lang="en-US" sz="2400" dirty="0" err="1" smtClean="0"/>
              <a:t>engelolaan</a:t>
            </a:r>
            <a:r>
              <a:rPr lang="en-US" sz="2400" dirty="0" smtClean="0"/>
              <a:t> </a:t>
            </a:r>
            <a:r>
              <a:rPr lang="en-US" sz="2400" dirty="0" err="1" smtClean="0"/>
              <a:t>tanah</a:t>
            </a:r>
            <a:r>
              <a:rPr lang="en-US" sz="2400" dirty="0" smtClean="0"/>
              <a:t> </a:t>
            </a:r>
            <a:r>
              <a:rPr lang="en-US" sz="2400" dirty="0" err="1" smtClean="0"/>
              <a:t>bengkok</a:t>
            </a:r>
            <a:endParaRPr lang="en-US" sz="2400" dirty="0" smtClean="0"/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en-US" sz="2400" dirty="0" smtClean="0"/>
              <a:t>h. </a:t>
            </a:r>
            <a:r>
              <a:rPr lang="id-ID" sz="2400" dirty="0" smtClean="0"/>
              <a:t>	P</a:t>
            </a:r>
            <a:r>
              <a:rPr lang="en-US" sz="2400" dirty="0" err="1" smtClean="0"/>
              <a:t>engelolaan</a:t>
            </a:r>
            <a:r>
              <a:rPr lang="en-US" sz="2400" dirty="0" smtClean="0"/>
              <a:t> </a:t>
            </a:r>
            <a:r>
              <a:rPr lang="en-US" sz="2400" dirty="0" err="1" smtClean="0"/>
              <a:t>tanah</a:t>
            </a:r>
            <a:r>
              <a:rPr lang="en-US" sz="2400" dirty="0" smtClean="0"/>
              <a:t> </a:t>
            </a:r>
            <a:r>
              <a:rPr lang="en-US" sz="2400" dirty="0" err="1" smtClean="0"/>
              <a:t>pecatu</a:t>
            </a:r>
            <a:endParaRPr lang="en-US" sz="2400" dirty="0" smtClean="0"/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fi-FI" sz="2400" dirty="0" smtClean="0"/>
              <a:t>i. </a:t>
            </a:r>
            <a:r>
              <a:rPr lang="id-ID" sz="2400" dirty="0" smtClean="0"/>
              <a:t>	P</a:t>
            </a:r>
            <a:r>
              <a:rPr lang="fi-FI" sz="2400" dirty="0" smtClean="0"/>
              <a:t>engelolaan tanah titisara </a:t>
            </a:r>
          </a:p>
          <a:p>
            <a:pPr>
              <a:buNone/>
            </a:pPr>
            <a:r>
              <a:rPr lang="id-ID" sz="2400" dirty="0" smtClean="0"/>
              <a:t>	</a:t>
            </a:r>
            <a:r>
              <a:rPr lang="en-US" sz="2400" dirty="0" smtClean="0"/>
              <a:t>j. </a:t>
            </a:r>
            <a:r>
              <a:rPr lang="id-ID" sz="2400" dirty="0" smtClean="0"/>
              <a:t>	P</a:t>
            </a:r>
            <a:r>
              <a:rPr lang="en-US" sz="2400" dirty="0" err="1" smtClean="0"/>
              <a:t>engembangan</a:t>
            </a:r>
            <a:r>
              <a:rPr lang="en-US" sz="2400" dirty="0" smtClean="0"/>
              <a:t> </a:t>
            </a:r>
            <a:r>
              <a:rPr lang="en-US" sz="2400" dirty="0" err="1" smtClean="0"/>
              <a:t>peran</a:t>
            </a:r>
            <a:r>
              <a:rPr lang="en-US" sz="2400" dirty="0" smtClean="0"/>
              <a:t> </a:t>
            </a:r>
            <a:r>
              <a:rPr lang="en-US" sz="2400" dirty="0" err="1" smtClean="0"/>
              <a:t>masyarakat</a:t>
            </a:r>
            <a:r>
              <a:rPr lang="en-US" sz="2400" dirty="0" smtClean="0"/>
              <a:t> </a:t>
            </a:r>
            <a:r>
              <a:rPr lang="en-US" sz="2400" dirty="0" err="1" smtClean="0"/>
              <a:t>Desa</a:t>
            </a:r>
            <a:r>
              <a:rPr lang="en-US" sz="2400" dirty="0" smtClean="0"/>
              <a:t> 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010400" cy="381000"/>
          </a:xfrm>
        </p:spPr>
        <p:txBody>
          <a:bodyPr>
            <a:noAutofit/>
          </a:bodyPr>
          <a:lstStyle/>
          <a:p>
            <a:r>
              <a:rPr lang="en-US" sz="2400" b="1" dirty="0" err="1" smtClean="0"/>
              <a:t>Kriteria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kewenangan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lokal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berskala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meliputi</a:t>
            </a:r>
            <a:r>
              <a:rPr lang="en-US" sz="2400" b="1" dirty="0" smtClean="0"/>
              <a:t>: </a:t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6096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smtClean="0"/>
              <a:t>a. </a:t>
            </a:r>
            <a:r>
              <a:rPr lang="id-ID" dirty="0" smtClean="0"/>
              <a:t>K</a:t>
            </a:r>
            <a:r>
              <a:rPr lang="en-US" dirty="0" err="1" smtClean="0"/>
              <a:t>ewenangan</a:t>
            </a:r>
            <a:r>
              <a:rPr lang="en-US" dirty="0" smtClean="0"/>
              <a:t> yang </a:t>
            </a:r>
            <a:r>
              <a:rPr lang="en-US" dirty="0" err="1" smtClean="0"/>
              <a:t>mengutamakan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pelayanan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pemberdayaan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endParaRPr lang="en-US" dirty="0" smtClean="0"/>
          </a:p>
          <a:p>
            <a:pPr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smtClean="0"/>
              <a:t>b. </a:t>
            </a:r>
            <a:r>
              <a:rPr lang="id-ID" dirty="0" smtClean="0"/>
              <a:t>K</a:t>
            </a:r>
            <a:r>
              <a:rPr lang="en-US" dirty="0" err="1" smtClean="0"/>
              <a:t>ewenangan</a:t>
            </a:r>
            <a:r>
              <a:rPr lang="en-US" dirty="0" smtClean="0"/>
              <a:t> yang </a:t>
            </a:r>
            <a:r>
              <a:rPr lang="en-US" dirty="0" err="1" smtClean="0"/>
              <a:t>mempunyai</a:t>
            </a:r>
            <a:r>
              <a:rPr lang="en-US" dirty="0" smtClean="0"/>
              <a:t> </a:t>
            </a:r>
            <a:r>
              <a:rPr lang="en-US" dirty="0" err="1" smtClean="0"/>
              <a:t>lingkup</a:t>
            </a:r>
            <a:r>
              <a:rPr lang="en-US" dirty="0" smtClean="0"/>
              <a:t> </a:t>
            </a:r>
            <a:r>
              <a:rPr lang="en-US" dirty="0" err="1" smtClean="0"/>
              <a:t>pengaturan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hanya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wilayah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yang </a:t>
            </a:r>
            <a:r>
              <a:rPr lang="en-US" dirty="0" err="1" smtClean="0"/>
              <a:t>mempunyai</a:t>
            </a:r>
            <a:r>
              <a:rPr lang="en-US" dirty="0" smtClean="0"/>
              <a:t> </a:t>
            </a:r>
            <a:r>
              <a:rPr lang="en-US" dirty="0" err="1" smtClean="0"/>
              <a:t>dampak</a:t>
            </a:r>
            <a:r>
              <a:rPr lang="en-US" dirty="0" smtClean="0"/>
              <a:t> internal </a:t>
            </a:r>
            <a:r>
              <a:rPr lang="en-US" dirty="0" err="1" smtClean="0"/>
              <a:t>Desa</a:t>
            </a:r>
            <a:endParaRPr lang="en-US" dirty="0" smtClean="0"/>
          </a:p>
          <a:p>
            <a:pPr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smtClean="0"/>
              <a:t>c. </a:t>
            </a:r>
            <a:r>
              <a:rPr lang="id-ID" dirty="0" smtClean="0"/>
              <a:t>	K</a:t>
            </a:r>
            <a:r>
              <a:rPr lang="en-US" dirty="0" err="1" smtClean="0"/>
              <a:t>ewenangan</a:t>
            </a:r>
            <a:r>
              <a:rPr lang="en-US" dirty="0" smtClean="0"/>
              <a:t> yang </a:t>
            </a:r>
            <a:r>
              <a:rPr lang="en-US" dirty="0" err="1" smtClean="0"/>
              <a:t>berkaitan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kepentingan</a:t>
            </a:r>
            <a:r>
              <a:rPr lang="en-US" dirty="0" smtClean="0"/>
              <a:t> </a:t>
            </a:r>
            <a:r>
              <a:rPr lang="en-US" dirty="0" err="1" smtClean="0"/>
              <a:t>sehari-hari</a:t>
            </a:r>
            <a:r>
              <a:rPr lang="en-US" dirty="0" smtClean="0"/>
              <a:t> </a:t>
            </a:r>
            <a:r>
              <a:rPr lang="en-US" dirty="0" err="1" smtClean="0"/>
              <a:t>masyarakat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endParaRPr lang="en-US" dirty="0" smtClean="0"/>
          </a:p>
          <a:p>
            <a:pPr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smtClean="0"/>
              <a:t>d. </a:t>
            </a:r>
            <a:r>
              <a:rPr lang="id-ID" dirty="0" smtClean="0"/>
              <a:t>K</a:t>
            </a:r>
            <a:r>
              <a:rPr lang="en-US" dirty="0" err="1" smtClean="0"/>
              <a:t>egiatan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dijalankan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</a:t>
            </a:r>
            <a:r>
              <a:rPr lang="en-US" dirty="0" err="1" smtClean="0"/>
              <a:t>atas</a:t>
            </a:r>
            <a:r>
              <a:rPr lang="en-US" dirty="0" smtClean="0"/>
              <a:t> </a:t>
            </a:r>
            <a:r>
              <a:rPr lang="en-US" dirty="0" err="1" smtClean="0"/>
              <a:t>dasar</a:t>
            </a:r>
            <a:r>
              <a:rPr lang="en-US" dirty="0" smtClean="0"/>
              <a:t> </a:t>
            </a:r>
            <a:r>
              <a:rPr lang="en-US" dirty="0" err="1" smtClean="0"/>
              <a:t>prakarsa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smtClean="0"/>
              <a:t>e. </a:t>
            </a:r>
            <a:r>
              <a:rPr lang="id-ID" dirty="0" smtClean="0"/>
              <a:t>P</a:t>
            </a:r>
            <a:r>
              <a:rPr lang="en-US" dirty="0" err="1" smtClean="0"/>
              <a:t>rogram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pemerintah</a:t>
            </a:r>
            <a:r>
              <a:rPr lang="en-US" dirty="0" smtClean="0"/>
              <a:t>, </a:t>
            </a:r>
            <a:r>
              <a:rPr lang="en-US" dirty="0" err="1" smtClean="0"/>
              <a:t>pemerintah</a:t>
            </a:r>
            <a:r>
              <a:rPr lang="en-US" dirty="0" smtClean="0"/>
              <a:t> </a:t>
            </a:r>
            <a:r>
              <a:rPr lang="en-US" dirty="0" err="1" smtClean="0"/>
              <a:t>provinsi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pemerintah</a:t>
            </a:r>
            <a:r>
              <a:rPr lang="en-US" dirty="0" smtClean="0"/>
              <a:t> </a:t>
            </a:r>
            <a:r>
              <a:rPr lang="en-US" dirty="0" err="1" smtClean="0"/>
              <a:t>kabupaten</a:t>
            </a:r>
            <a:r>
              <a:rPr lang="en-US" dirty="0" smtClean="0"/>
              <a:t>/</a:t>
            </a:r>
            <a:r>
              <a:rPr lang="en-US" dirty="0" err="1" smtClean="0"/>
              <a:t>kota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pihak</a:t>
            </a:r>
            <a:r>
              <a:rPr lang="en-US" dirty="0" smtClean="0"/>
              <a:t> </a:t>
            </a:r>
            <a:r>
              <a:rPr lang="en-US" dirty="0" err="1" smtClean="0"/>
              <a:t>ketiga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diserahkan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dikelola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endParaRPr lang="en-US" dirty="0" smtClean="0"/>
          </a:p>
          <a:p>
            <a:pPr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 smtClean="0"/>
              <a:t>f. </a:t>
            </a:r>
            <a:r>
              <a:rPr lang="id-ID" dirty="0" smtClean="0"/>
              <a:t>	K</a:t>
            </a:r>
            <a:r>
              <a:rPr lang="en-US" dirty="0" err="1" smtClean="0"/>
              <a:t>ewenangan</a:t>
            </a:r>
            <a:r>
              <a:rPr lang="en-US" dirty="0" smtClean="0"/>
              <a:t> </a:t>
            </a:r>
            <a:r>
              <a:rPr lang="en-US" dirty="0" err="1" smtClean="0"/>
              <a:t>lokal</a:t>
            </a:r>
            <a:r>
              <a:rPr lang="en-US" dirty="0" smtClean="0"/>
              <a:t> </a:t>
            </a:r>
            <a:r>
              <a:rPr lang="en-US" dirty="0" err="1" smtClean="0"/>
              <a:t>berskala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yang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diatur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id-ID" dirty="0" smtClean="0"/>
              <a:t> </a:t>
            </a:r>
            <a:r>
              <a:rPr lang="en-US" dirty="0" err="1" smtClean="0"/>
              <a:t>peraturan</a:t>
            </a:r>
            <a:r>
              <a:rPr lang="en-US" dirty="0" smtClean="0"/>
              <a:t> </a:t>
            </a:r>
            <a:r>
              <a:rPr lang="en-US" dirty="0" err="1" smtClean="0"/>
              <a:t>perundang-undangan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> </a:t>
            </a:r>
            <a:r>
              <a:rPr lang="en-US" dirty="0" err="1" smtClean="0"/>
              <a:t>pembagian</a:t>
            </a:r>
            <a:r>
              <a:rPr lang="en-US" dirty="0" smtClean="0"/>
              <a:t> </a:t>
            </a:r>
            <a:r>
              <a:rPr lang="en-US" dirty="0" err="1" smtClean="0"/>
              <a:t>kewenangan</a:t>
            </a:r>
            <a:r>
              <a:rPr lang="en-US" dirty="0" smtClean="0"/>
              <a:t> </a:t>
            </a:r>
            <a:r>
              <a:rPr lang="en-US" dirty="0" err="1" smtClean="0"/>
              <a:t>pemerintah</a:t>
            </a:r>
            <a:r>
              <a:rPr lang="en-US" dirty="0" smtClean="0"/>
              <a:t>, </a:t>
            </a:r>
            <a:r>
              <a:rPr lang="en-US" dirty="0" err="1" smtClean="0"/>
              <a:t>pemerintah</a:t>
            </a:r>
            <a:r>
              <a:rPr lang="en-US" dirty="0" smtClean="0"/>
              <a:t> </a:t>
            </a:r>
            <a:r>
              <a:rPr lang="en-US" dirty="0" err="1" smtClean="0"/>
              <a:t>provinsi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id-ID" dirty="0" smtClean="0"/>
              <a:t> </a:t>
            </a:r>
            <a:r>
              <a:rPr lang="en-US" dirty="0" err="1" smtClean="0"/>
              <a:t>pemerintah</a:t>
            </a:r>
            <a:r>
              <a:rPr lang="en-US" dirty="0" smtClean="0"/>
              <a:t> </a:t>
            </a:r>
            <a:r>
              <a:rPr lang="en-US" dirty="0" err="1" smtClean="0"/>
              <a:t>kabupaten</a:t>
            </a:r>
            <a:r>
              <a:rPr lang="en-US" dirty="0" smtClean="0"/>
              <a:t>/</a:t>
            </a:r>
            <a:r>
              <a:rPr lang="en-US" dirty="0" err="1" smtClean="0"/>
              <a:t>kota</a:t>
            </a:r>
            <a:r>
              <a:rPr lang="en-US" dirty="0" smtClean="0"/>
              <a:t>.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4800600" cy="533400"/>
          </a:xfrm>
        </p:spPr>
        <p:txBody>
          <a:bodyPr>
            <a:normAutofit fontScale="90000"/>
          </a:bodyPr>
          <a:lstStyle/>
          <a:p>
            <a:r>
              <a:rPr lang="id-ID" sz="4000" b="1" dirty="0" smtClean="0"/>
              <a:t>IMPLEMENTASI UU DESA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762000"/>
          <a:ext cx="86868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438400" y="1065212"/>
            <a:ext cx="304800" cy="1588"/>
          </a:xfrm>
          <a:prstGeom prst="straightConnector1">
            <a:avLst/>
          </a:prstGeom>
          <a:ln w="19050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648494" y="5599906"/>
            <a:ext cx="228600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4800600" cy="533400"/>
          </a:xfrm>
        </p:spPr>
        <p:txBody>
          <a:bodyPr>
            <a:normAutofit fontScale="90000"/>
          </a:bodyPr>
          <a:lstStyle/>
          <a:p>
            <a:r>
              <a:rPr lang="id-ID" sz="4000" b="1" dirty="0" smtClean="0"/>
              <a:t>IMPLEMENTASI UU DESA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762000"/>
          <a:ext cx="86868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228600" y="3048000"/>
          <a:ext cx="8686800" cy="360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</p:nvPr>
        </p:nvGraphicFramePr>
        <p:xfrm>
          <a:off x="76200" y="152400"/>
          <a:ext cx="89154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442333" y="6400800"/>
            <a:ext cx="347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i="1" dirty="0" smtClean="0"/>
              <a:t>PP 43/2014 ---- PP 47/2015 Psl 129</a:t>
            </a:r>
            <a:endParaRPr lang="en-US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228600"/>
          <a:ext cx="86868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2400"/>
          <a:ext cx="86868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77000" y="6474023"/>
            <a:ext cx="2575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400" b="1" i="1" dirty="0" smtClean="0"/>
              <a:t>Permendesa 3/2015 psl 11 &amp; 12</a:t>
            </a:r>
            <a:endParaRPr lang="en-US" sz="1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94488"/>
            <a:ext cx="7162800" cy="780288"/>
          </a:xfrm>
        </p:spPr>
        <p:txBody>
          <a:bodyPr>
            <a:normAutofit/>
          </a:bodyPr>
          <a:lstStyle/>
          <a:p>
            <a:r>
              <a:rPr lang="it-IT" sz="3600" b="1" dirty="0" smtClean="0"/>
              <a:t>TUJUAN PENDAMPINGAN DESA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36432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 startAt="3"/>
            </a:pP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b="1" i="1" dirty="0" err="1" smtClean="0"/>
              <a:t>sinergi</a:t>
            </a:r>
            <a:r>
              <a:rPr lang="en-US" b="1" i="1" dirty="0" smtClean="0"/>
              <a:t> program </a:t>
            </a:r>
            <a:endParaRPr lang="id-ID" b="1" i="1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dirty="0" err="1" smtClean="0"/>
              <a:t>pembangunan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dirty="0" err="1" smtClean="0"/>
              <a:t>antarsektor</a:t>
            </a:r>
            <a:r>
              <a:rPr lang="en-US" dirty="0" smtClean="0"/>
              <a:t> </a:t>
            </a:r>
            <a:endParaRPr lang="id-ID" dirty="0" smtClean="0"/>
          </a:p>
          <a:p>
            <a:pPr>
              <a:buNone/>
            </a:pPr>
            <a:endParaRPr lang="en-US" dirty="0" smtClean="0"/>
          </a:p>
          <a:p>
            <a:pPr marL="514350" indent="-514350">
              <a:buAutoNum type="arabicPeriod" startAt="4"/>
            </a:pPr>
            <a:r>
              <a:rPr lang="en-US" dirty="0" err="1" smtClean="0"/>
              <a:t>Mengoptimalkan</a:t>
            </a:r>
            <a:r>
              <a:rPr lang="en-US" dirty="0" smtClean="0"/>
              <a:t>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b="1" i="1" dirty="0" err="1" smtClean="0"/>
              <a:t>aset</a:t>
            </a:r>
            <a:r>
              <a:rPr lang="en-US" b="1" i="1" dirty="0" smtClean="0"/>
              <a:t> </a:t>
            </a:r>
            <a:r>
              <a:rPr lang="en-US" b="1" i="1" dirty="0" err="1" smtClean="0"/>
              <a:t>lokal</a:t>
            </a:r>
            <a:r>
              <a:rPr lang="en-US" b="1" i="1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dirty="0" err="1" smtClean="0"/>
              <a:t>emansipatoris</a:t>
            </a:r>
            <a:r>
              <a:rPr lang="en-US" dirty="0" smtClean="0"/>
              <a:t> </a:t>
            </a:r>
          </a:p>
          <a:p>
            <a:endParaRPr lang="id-ID" dirty="0" smtClean="0"/>
          </a:p>
          <a:p>
            <a:endParaRPr lang="id-ID" dirty="0" smtClean="0"/>
          </a:p>
          <a:p>
            <a:endParaRPr lang="id-ID" dirty="0" smtClean="0"/>
          </a:p>
          <a:p>
            <a:pPr>
              <a:buNone/>
            </a:pPr>
            <a:endParaRPr lang="id-ID" i="1" dirty="0" smtClean="0"/>
          </a:p>
          <a:p>
            <a:pPr>
              <a:buNone/>
            </a:pPr>
            <a:endParaRPr lang="id-ID" i="1" dirty="0" smtClean="0"/>
          </a:p>
          <a:p>
            <a:pPr algn="r">
              <a:buNone/>
            </a:pPr>
            <a:r>
              <a:rPr lang="id-ID" i="1" dirty="0" smtClean="0"/>
              <a:t>Permendesa 3/2015 Psl 2</a:t>
            </a:r>
          </a:p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36432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dirty="0" err="1" smtClean="0"/>
              <a:t>kapasitas</a:t>
            </a:r>
            <a:r>
              <a:rPr lang="en-US" dirty="0" smtClean="0"/>
              <a:t>,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dirty="0" err="1" smtClean="0"/>
              <a:t>efektivitas</a:t>
            </a:r>
            <a:r>
              <a:rPr lang="en-US" dirty="0" smtClean="0"/>
              <a:t>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b="1" i="1" dirty="0" err="1" smtClean="0"/>
              <a:t>akuntabilitas</a:t>
            </a:r>
            <a:r>
              <a:rPr lang="en-US" dirty="0" smtClean="0"/>
              <a:t>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dirty="0" err="1" smtClean="0"/>
              <a:t>pemerintahan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r>
              <a:rPr lang="en-US" dirty="0" smtClean="0"/>
              <a:t>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pembangunan</a:t>
            </a:r>
            <a:r>
              <a:rPr lang="en-US" dirty="0" smtClean="0"/>
              <a:t> </a:t>
            </a:r>
            <a:r>
              <a:rPr lang="en-US" dirty="0" err="1" smtClean="0"/>
              <a:t>Desa</a:t>
            </a:r>
            <a:endParaRPr lang="id-ID" dirty="0" smtClean="0"/>
          </a:p>
          <a:p>
            <a:pPr>
              <a:buNone/>
            </a:pPr>
            <a:endParaRPr lang="en-US" dirty="0" smtClean="0"/>
          </a:p>
          <a:p>
            <a:pPr marL="514350" indent="-514350">
              <a:buAutoNum type="arabicPeriod" startAt="2"/>
            </a:pPr>
            <a:r>
              <a:rPr lang="sv-SE" dirty="0" smtClean="0"/>
              <a:t>Meningkatkan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sv-SE" dirty="0" smtClean="0"/>
              <a:t>prakarsa, </a:t>
            </a:r>
            <a:r>
              <a:rPr lang="id-ID" dirty="0" smtClean="0"/>
              <a:t> </a:t>
            </a:r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sv-SE" dirty="0" smtClean="0"/>
              <a:t>kesadaran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sv-SE" dirty="0" smtClean="0"/>
              <a:t>dan </a:t>
            </a:r>
            <a:r>
              <a:rPr lang="sv-SE" b="1" i="1" dirty="0" smtClean="0"/>
              <a:t>partisipasi </a:t>
            </a:r>
            <a:endParaRPr lang="id-ID" b="1" i="1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sv-SE" dirty="0" smtClean="0"/>
              <a:t>masyarakat Desa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</a:t>
            </a:r>
            <a:r>
              <a:rPr lang="sv-SE" dirty="0" smtClean="0"/>
              <a:t>dalam pembangunan </a:t>
            </a:r>
            <a:endParaRPr lang="id-ID" dirty="0" smtClean="0"/>
          </a:p>
          <a:p>
            <a:pPr marL="514350" indent="-514350">
              <a:buNone/>
            </a:pPr>
            <a:r>
              <a:rPr lang="id-ID" dirty="0" smtClean="0"/>
              <a:t>	D</a:t>
            </a:r>
            <a:r>
              <a:rPr lang="sv-SE" dirty="0" smtClean="0"/>
              <a:t>esa yang partisipatif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5943600" cy="685800"/>
          </a:xfrm>
        </p:spPr>
        <p:txBody>
          <a:bodyPr>
            <a:noAutofit/>
          </a:bodyPr>
          <a:lstStyle/>
          <a:p>
            <a:r>
              <a:rPr lang="id-ID" sz="4000" b="1" dirty="0" smtClean="0"/>
              <a:t>PEMBANGUNAN DESA 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838200"/>
          <a:ext cx="8763000" cy="579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gular Pentagon 4"/>
          <p:cNvSpPr/>
          <p:nvPr/>
        </p:nvSpPr>
        <p:spPr>
          <a:xfrm>
            <a:off x="3429000" y="2590800"/>
            <a:ext cx="2362200" cy="228600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d-ID" sz="1400" b="1" dirty="0" smtClean="0"/>
              <a:t>PARTISIPATIF</a:t>
            </a:r>
          </a:p>
          <a:p>
            <a:pPr algn="ctr"/>
            <a:endParaRPr lang="id-ID" sz="1400" b="1" dirty="0" smtClean="0"/>
          </a:p>
          <a:p>
            <a:pPr algn="ctr"/>
            <a:r>
              <a:rPr lang="id-ID" sz="1400" b="1" dirty="0" smtClean="0"/>
              <a:t>TRANSPARAN</a:t>
            </a:r>
          </a:p>
          <a:p>
            <a:pPr algn="ctr"/>
            <a:endParaRPr lang="id-ID" sz="1400" b="1" dirty="0" smtClean="0"/>
          </a:p>
          <a:p>
            <a:pPr algn="ctr"/>
            <a:r>
              <a:rPr lang="id-ID" sz="1400" b="1" dirty="0" smtClean="0"/>
              <a:t>AKUNTABEL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685800"/>
          <a:ext cx="8610600" cy="6019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5791200" cy="475488"/>
          </a:xfrm>
        </p:spPr>
        <p:txBody>
          <a:bodyPr>
            <a:noAutofit/>
          </a:bodyPr>
          <a:lstStyle/>
          <a:p>
            <a:r>
              <a:rPr lang="id-ID" sz="3200" b="1" dirty="0" smtClean="0"/>
              <a:t>DOKUMEN PERENCANAAN DESA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914401"/>
          <a:ext cx="8839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57912"/>
            <a:ext cx="3124200" cy="704088"/>
          </a:xfrm>
        </p:spPr>
        <p:txBody>
          <a:bodyPr>
            <a:noAutofit/>
          </a:bodyPr>
          <a:lstStyle/>
          <a:p>
            <a:r>
              <a:rPr lang="id-ID" sz="4000" b="1" dirty="0" smtClean="0"/>
              <a:t>STAKEHOLDER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/>
        </p:nvGraphicFramePr>
        <p:xfrm>
          <a:off x="457200" y="990600"/>
          <a:ext cx="83058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70603_0659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3880" y="381000"/>
            <a:ext cx="8046720" cy="60350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609600"/>
            <a:ext cx="4267200" cy="1143000"/>
          </a:xfrm>
        </p:spPr>
        <p:txBody>
          <a:bodyPr>
            <a:noAutofit/>
          </a:bodyPr>
          <a:lstStyle/>
          <a:p>
            <a:r>
              <a:rPr lang="id-ID" sz="3600" b="1" dirty="0" smtClean="0">
                <a:solidFill>
                  <a:schemeClr val="tx1"/>
                </a:solidFill>
              </a:rPr>
              <a:t>DESA MEMBANGUN</a:t>
            </a:r>
            <a:r>
              <a:rPr lang="id-ID" sz="4000" b="1" dirty="0" smtClean="0">
                <a:solidFill>
                  <a:schemeClr val="tx1"/>
                </a:solidFill>
              </a:rPr>
              <a:t/>
            </a:r>
            <a:br>
              <a:rPr lang="id-ID" sz="4000" b="1" dirty="0" smtClean="0">
                <a:solidFill>
                  <a:schemeClr val="tx1"/>
                </a:solidFill>
              </a:rPr>
            </a:br>
            <a:r>
              <a:rPr lang="id-ID" sz="2000" b="1" dirty="0" smtClean="0">
                <a:solidFill>
                  <a:schemeClr val="tx1"/>
                </a:solidFill>
              </a:rPr>
              <a:t> I      N      D      O      N      E     S     I     A</a:t>
            </a:r>
            <a:r>
              <a:rPr lang="id-ID" sz="4000" b="1" dirty="0" smtClean="0">
                <a:solidFill>
                  <a:schemeClr val="tx1"/>
                </a:solidFill>
              </a:rPr>
              <a:t/>
            </a:r>
            <a:br>
              <a:rPr lang="id-ID" sz="4000" b="1" dirty="0" smtClean="0">
                <a:solidFill>
                  <a:schemeClr val="tx1"/>
                </a:solidFill>
              </a:rPr>
            </a:br>
            <a:r>
              <a:rPr lang="id-ID" sz="4000" b="1" dirty="0" smtClean="0">
                <a:solidFill>
                  <a:schemeClr val="tx1"/>
                </a:solidFill>
              </a:rPr>
              <a:t> 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867400"/>
            <a:ext cx="8134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3200" dirty="0" smtClean="0">
                <a:solidFill>
                  <a:srgbClr val="92D050"/>
                </a:solidFill>
              </a:rPr>
              <a:t> T     E     R     I     M     A     K     A     S     I     H</a:t>
            </a:r>
            <a:endParaRPr lang="en-US" sz="32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4648200" cy="704088"/>
          </a:xfrm>
        </p:spPr>
        <p:txBody>
          <a:bodyPr>
            <a:normAutofit fontScale="90000"/>
          </a:bodyPr>
          <a:lstStyle/>
          <a:p>
            <a:pPr algn="ctr"/>
            <a:r>
              <a:rPr lang="id-ID" b="1" dirty="0" smtClean="0"/>
              <a:t>KAMPUS MERDEKA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28600" y="762001"/>
          <a:ext cx="8686800" cy="594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ctagon 4"/>
          <p:cNvSpPr/>
          <p:nvPr/>
        </p:nvSpPr>
        <p:spPr>
          <a:xfrm>
            <a:off x="3505200" y="2743200"/>
            <a:ext cx="2133600" cy="1981200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 smtClean="0"/>
              <a:t>MERDEKA BELAJAR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-76200"/>
            <a:ext cx="6553200" cy="685800"/>
          </a:xfrm>
        </p:spPr>
        <p:txBody>
          <a:bodyPr>
            <a:noAutofit/>
          </a:bodyPr>
          <a:lstStyle/>
          <a:p>
            <a:r>
              <a:rPr lang="id-ID" sz="3600" b="1" dirty="0" smtClean="0"/>
              <a:t>TRI DHARMA PERGURUAN TINGGI</a:t>
            </a:r>
            <a:endParaRPr lang="en-US" sz="36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28600" y="762000"/>
          <a:ext cx="8686800" cy="5867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0"/>
            <a:ext cx="4191000" cy="685800"/>
          </a:xfrm>
        </p:spPr>
        <p:txBody>
          <a:bodyPr>
            <a:noAutofit/>
          </a:bodyPr>
          <a:lstStyle/>
          <a:p>
            <a:r>
              <a:rPr lang="id-ID" sz="4000" b="1" dirty="0" smtClean="0"/>
              <a:t>PERJUANGAN DESA</a:t>
            </a:r>
            <a:endParaRPr lang="en-US" sz="4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685800"/>
          <a:ext cx="86868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152400"/>
          <a:ext cx="8610600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0" y="152400"/>
            <a:ext cx="1524000" cy="609600"/>
          </a:xfrm>
        </p:spPr>
        <p:txBody>
          <a:bodyPr>
            <a:noAutofit/>
          </a:bodyPr>
          <a:lstStyle/>
          <a:p>
            <a:pPr algn="ctr"/>
            <a:r>
              <a:rPr lang="id-ID" sz="5400" b="1" dirty="0" smtClean="0"/>
              <a:t>DESA</a:t>
            </a:r>
            <a:endParaRPr lang="en-US" sz="54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685800"/>
          <a:ext cx="8534400" cy="5943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5867400" cy="914400"/>
          </a:xfrm>
        </p:spPr>
        <p:txBody>
          <a:bodyPr>
            <a:noAutofit/>
          </a:bodyPr>
          <a:lstStyle/>
          <a:p>
            <a:pPr algn="ctr"/>
            <a:r>
              <a:rPr lang="id-ID" sz="2800" b="1" dirty="0" smtClean="0"/>
              <a:t>DESA</a:t>
            </a:r>
            <a:br>
              <a:rPr lang="id-ID" sz="2800" b="1" dirty="0" smtClean="0"/>
            </a:br>
            <a:r>
              <a:rPr lang="id-ID" sz="2800" b="1" dirty="0" smtClean="0"/>
              <a:t>ORGANISASI CAMPURAN (HYBRID)</a:t>
            </a:r>
            <a:endParaRPr lang="en-US" sz="28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8600" y="914400"/>
          <a:ext cx="86868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4800" y="5181600"/>
            <a:ext cx="862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dirty="0" smtClean="0"/>
              <a:t>DESA TIDAK IDENTIK DENGAN PEMERINTAH DESA DAN KEPALA DESA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867400"/>
            <a:ext cx="8371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200" b="1" dirty="0" smtClean="0"/>
              <a:t>DESA MENGANDUNG PEMERINTAHAN SEKALIGUS MASYARAKAT MEMBENTUK KESATUAN (ENTITAS) HUKUM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6459379"/>
            <a:ext cx="4059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1000" i="1" dirty="0" smtClean="0"/>
              <a:t>Sutoro Eko. 2015. Regulasi Baru, Desa Baru. Jakarta : Kemendesa PDTT</a:t>
            </a:r>
            <a:endParaRPr lang="en-US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28600" y="457199"/>
          <a:ext cx="8686800" cy="6172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1757</TotalTime>
  <Words>1174</Words>
  <Application>Microsoft Office PowerPoint</Application>
  <PresentationFormat>On-screen Show (4:3)</PresentationFormat>
  <Paragraphs>335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Flow</vt:lpstr>
      <vt:lpstr>BINCANG DESA KEMANDIRIAN DESA DALAM TATA KELOLA </vt:lpstr>
      <vt:lpstr>Slide 2</vt:lpstr>
      <vt:lpstr>KAMPUS MERDEKA</vt:lpstr>
      <vt:lpstr>TRI DHARMA PERGURUAN TINGGI</vt:lpstr>
      <vt:lpstr>PERJUANGAN DESA</vt:lpstr>
      <vt:lpstr>Slide 6</vt:lpstr>
      <vt:lpstr>DESA</vt:lpstr>
      <vt:lpstr>DESA ORGANISASI CAMPURAN (HYBRID)</vt:lpstr>
      <vt:lpstr>Slide 9</vt:lpstr>
      <vt:lpstr>Slide 10</vt:lpstr>
      <vt:lpstr>IMPLEMENTASI UU DESA</vt:lpstr>
      <vt:lpstr>KEWENANGAN DESA</vt:lpstr>
      <vt:lpstr>KEWENANGAN DESA</vt:lpstr>
      <vt:lpstr>PP 43/2014 ---- PP 47/2015 Psl 34</vt:lpstr>
      <vt:lpstr>PERMENDESA 1/2015 (Psl 2 &amp; 5) PEDOMAN KEWENANGAN BERDASAR HAK ASAL USUL DAN KEWENANGAN LOKAL BERSKALA DESA</vt:lpstr>
      <vt:lpstr>Kriteria kewenangan lokal berskala Desa meliputi:  </vt:lpstr>
      <vt:lpstr>IMPLEMENTASI UU DESA</vt:lpstr>
      <vt:lpstr>IMPLEMENTASI UU DESA</vt:lpstr>
      <vt:lpstr>Slide 19</vt:lpstr>
      <vt:lpstr>Slide 20</vt:lpstr>
      <vt:lpstr>TUJUAN PENDAMPINGAN DESA</vt:lpstr>
      <vt:lpstr>PEMBANGUNAN DESA </vt:lpstr>
      <vt:lpstr>Slide 23</vt:lpstr>
      <vt:lpstr>DOKUMEN PERENCANAAN DESA</vt:lpstr>
      <vt:lpstr>STAKEHOLDER</vt:lpstr>
      <vt:lpstr>DESA MEMBANGUN  I      N      D      O      N      E     S     I     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BINCANG DESA TATA KELOLA DAN UPAYA KEMANDIRIAN DESA</dc:title>
  <dc:creator>koko</dc:creator>
  <cp:lastModifiedBy>koko</cp:lastModifiedBy>
  <cp:revision>53</cp:revision>
  <dcterms:created xsi:type="dcterms:W3CDTF">2020-07-24T13:05:03Z</dcterms:created>
  <dcterms:modified xsi:type="dcterms:W3CDTF">2020-07-27T01:11:29Z</dcterms:modified>
</cp:coreProperties>
</file>